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7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0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1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2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3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4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5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6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7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8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7" r:id="rId2"/>
    <p:sldMasterId id="2147483708" r:id="rId3"/>
    <p:sldMasterId id="2147483714" r:id="rId4"/>
    <p:sldMasterId id="2147483720" r:id="rId5"/>
    <p:sldMasterId id="2147483728" r:id="rId6"/>
    <p:sldMasterId id="2147483736" r:id="rId7"/>
    <p:sldMasterId id="2147483750" r:id="rId8"/>
    <p:sldMasterId id="2147483764" r:id="rId9"/>
    <p:sldMasterId id="2147483775" r:id="rId10"/>
    <p:sldMasterId id="2147483786" r:id="rId11"/>
    <p:sldMasterId id="2147483798" r:id="rId12"/>
    <p:sldMasterId id="2147483810" r:id="rId13"/>
    <p:sldMasterId id="2147483826" r:id="rId14"/>
    <p:sldMasterId id="2147483842" r:id="rId15"/>
    <p:sldMasterId id="2147483855" r:id="rId16"/>
    <p:sldMasterId id="2147483868" r:id="rId17"/>
    <p:sldMasterId id="2147483881" r:id="rId18"/>
    <p:sldMasterId id="2147483894" r:id="rId19"/>
  </p:sldMasterIdLst>
  <p:notesMasterIdLst>
    <p:notesMasterId r:id="rId365"/>
  </p:notesMasterIdLst>
  <p:sldIdLst>
    <p:sldId id="259" r:id="rId20"/>
    <p:sldId id="262" r:id="rId21"/>
    <p:sldId id="265" r:id="rId22"/>
    <p:sldId id="268" r:id="rId23"/>
    <p:sldId id="271" r:id="rId24"/>
    <p:sldId id="274" r:id="rId25"/>
    <p:sldId id="277" r:id="rId26"/>
    <p:sldId id="280" r:id="rId27"/>
    <p:sldId id="283" r:id="rId28"/>
    <p:sldId id="286" r:id="rId29"/>
    <p:sldId id="289" r:id="rId30"/>
    <p:sldId id="292" r:id="rId31"/>
    <p:sldId id="295" r:id="rId32"/>
    <p:sldId id="298" r:id="rId33"/>
    <p:sldId id="301" r:id="rId34"/>
    <p:sldId id="304" r:id="rId35"/>
    <p:sldId id="307" r:id="rId36"/>
    <p:sldId id="310" r:id="rId37"/>
    <p:sldId id="313" r:id="rId38"/>
    <p:sldId id="316" r:id="rId39"/>
    <p:sldId id="319" r:id="rId40"/>
    <p:sldId id="322" r:id="rId41"/>
    <p:sldId id="325" r:id="rId42"/>
    <p:sldId id="328" r:id="rId43"/>
    <p:sldId id="331" r:id="rId44"/>
    <p:sldId id="334" r:id="rId45"/>
    <p:sldId id="337" r:id="rId46"/>
    <p:sldId id="340" r:id="rId47"/>
    <p:sldId id="343" r:id="rId48"/>
    <p:sldId id="346" r:id="rId49"/>
    <p:sldId id="349" r:id="rId50"/>
    <p:sldId id="352" r:id="rId51"/>
    <p:sldId id="355" r:id="rId52"/>
    <p:sldId id="358" r:id="rId53"/>
    <p:sldId id="361" r:id="rId54"/>
    <p:sldId id="364" r:id="rId55"/>
    <p:sldId id="367" r:id="rId56"/>
    <p:sldId id="370" r:id="rId57"/>
    <p:sldId id="373" r:id="rId58"/>
    <p:sldId id="376" r:id="rId59"/>
    <p:sldId id="379" r:id="rId60"/>
    <p:sldId id="382" r:id="rId61"/>
    <p:sldId id="385" r:id="rId62"/>
    <p:sldId id="388" r:id="rId63"/>
    <p:sldId id="391" r:id="rId64"/>
    <p:sldId id="394" r:id="rId65"/>
    <p:sldId id="397" r:id="rId66"/>
    <p:sldId id="400" r:id="rId67"/>
    <p:sldId id="403" r:id="rId68"/>
    <p:sldId id="406" r:id="rId69"/>
    <p:sldId id="409" r:id="rId70"/>
    <p:sldId id="412" r:id="rId71"/>
    <p:sldId id="415" r:id="rId72"/>
    <p:sldId id="418" r:id="rId73"/>
    <p:sldId id="421" r:id="rId74"/>
    <p:sldId id="424" r:id="rId75"/>
    <p:sldId id="427" r:id="rId76"/>
    <p:sldId id="430" r:id="rId77"/>
    <p:sldId id="433" r:id="rId78"/>
    <p:sldId id="436" r:id="rId79"/>
    <p:sldId id="439" r:id="rId80"/>
    <p:sldId id="442" r:id="rId81"/>
    <p:sldId id="445" r:id="rId82"/>
    <p:sldId id="448" r:id="rId83"/>
    <p:sldId id="451" r:id="rId84"/>
    <p:sldId id="454" r:id="rId85"/>
    <p:sldId id="457" r:id="rId86"/>
    <p:sldId id="460" r:id="rId87"/>
    <p:sldId id="463" r:id="rId88"/>
    <p:sldId id="466" r:id="rId89"/>
    <p:sldId id="469" r:id="rId90"/>
    <p:sldId id="472" r:id="rId91"/>
    <p:sldId id="475" r:id="rId92"/>
    <p:sldId id="478" r:id="rId93"/>
    <p:sldId id="481" r:id="rId94"/>
    <p:sldId id="484" r:id="rId95"/>
    <p:sldId id="487" r:id="rId96"/>
    <p:sldId id="490" r:id="rId97"/>
    <p:sldId id="493" r:id="rId98"/>
    <p:sldId id="496" r:id="rId99"/>
    <p:sldId id="499" r:id="rId100"/>
    <p:sldId id="502" r:id="rId101"/>
    <p:sldId id="505" r:id="rId102"/>
    <p:sldId id="508" r:id="rId103"/>
    <p:sldId id="511" r:id="rId104"/>
    <p:sldId id="514" r:id="rId105"/>
    <p:sldId id="517" r:id="rId106"/>
    <p:sldId id="520" r:id="rId107"/>
    <p:sldId id="523" r:id="rId108"/>
    <p:sldId id="526" r:id="rId109"/>
    <p:sldId id="529" r:id="rId110"/>
    <p:sldId id="532" r:id="rId111"/>
    <p:sldId id="535" r:id="rId112"/>
    <p:sldId id="538" r:id="rId113"/>
    <p:sldId id="541" r:id="rId114"/>
    <p:sldId id="544" r:id="rId115"/>
    <p:sldId id="547" r:id="rId116"/>
    <p:sldId id="550" r:id="rId117"/>
    <p:sldId id="553" r:id="rId118"/>
    <p:sldId id="556" r:id="rId119"/>
    <p:sldId id="559" r:id="rId120"/>
    <p:sldId id="562" r:id="rId121"/>
    <p:sldId id="565" r:id="rId122"/>
    <p:sldId id="568" r:id="rId123"/>
    <p:sldId id="571" r:id="rId124"/>
    <p:sldId id="574" r:id="rId125"/>
    <p:sldId id="577" r:id="rId126"/>
    <p:sldId id="580" r:id="rId127"/>
    <p:sldId id="583" r:id="rId128"/>
    <p:sldId id="586" r:id="rId129"/>
    <p:sldId id="589" r:id="rId130"/>
    <p:sldId id="592" r:id="rId131"/>
    <p:sldId id="595" r:id="rId132"/>
    <p:sldId id="598" r:id="rId133"/>
    <p:sldId id="601" r:id="rId134"/>
    <p:sldId id="604" r:id="rId135"/>
    <p:sldId id="607" r:id="rId136"/>
    <p:sldId id="610" r:id="rId137"/>
    <p:sldId id="613" r:id="rId138"/>
    <p:sldId id="616" r:id="rId139"/>
    <p:sldId id="619" r:id="rId140"/>
    <p:sldId id="622" r:id="rId141"/>
    <p:sldId id="625" r:id="rId142"/>
    <p:sldId id="628" r:id="rId143"/>
    <p:sldId id="631" r:id="rId144"/>
    <p:sldId id="634" r:id="rId145"/>
    <p:sldId id="637" r:id="rId146"/>
    <p:sldId id="640" r:id="rId147"/>
    <p:sldId id="643" r:id="rId148"/>
    <p:sldId id="646" r:id="rId149"/>
    <p:sldId id="649" r:id="rId150"/>
    <p:sldId id="652" r:id="rId151"/>
    <p:sldId id="655" r:id="rId152"/>
    <p:sldId id="658" r:id="rId153"/>
    <p:sldId id="661" r:id="rId154"/>
    <p:sldId id="664" r:id="rId155"/>
    <p:sldId id="667" r:id="rId156"/>
    <p:sldId id="670" r:id="rId157"/>
    <p:sldId id="673" r:id="rId158"/>
    <p:sldId id="676" r:id="rId159"/>
    <p:sldId id="679" r:id="rId160"/>
    <p:sldId id="682" r:id="rId161"/>
    <p:sldId id="685" r:id="rId162"/>
    <p:sldId id="688" r:id="rId163"/>
    <p:sldId id="691" r:id="rId164"/>
    <p:sldId id="694" r:id="rId165"/>
    <p:sldId id="697" r:id="rId166"/>
    <p:sldId id="700" r:id="rId167"/>
    <p:sldId id="703" r:id="rId168"/>
    <p:sldId id="706" r:id="rId169"/>
    <p:sldId id="709" r:id="rId170"/>
    <p:sldId id="712" r:id="rId171"/>
    <p:sldId id="715" r:id="rId172"/>
    <p:sldId id="718" r:id="rId173"/>
    <p:sldId id="721" r:id="rId174"/>
    <p:sldId id="724" r:id="rId175"/>
    <p:sldId id="727" r:id="rId176"/>
    <p:sldId id="730" r:id="rId177"/>
    <p:sldId id="733" r:id="rId178"/>
    <p:sldId id="736" r:id="rId179"/>
    <p:sldId id="739" r:id="rId180"/>
    <p:sldId id="742" r:id="rId181"/>
    <p:sldId id="745" r:id="rId182"/>
    <p:sldId id="748" r:id="rId183"/>
    <p:sldId id="751" r:id="rId184"/>
    <p:sldId id="754" r:id="rId185"/>
    <p:sldId id="757" r:id="rId186"/>
    <p:sldId id="760" r:id="rId187"/>
    <p:sldId id="763" r:id="rId188"/>
    <p:sldId id="766" r:id="rId189"/>
    <p:sldId id="769" r:id="rId190"/>
    <p:sldId id="772" r:id="rId191"/>
    <p:sldId id="775" r:id="rId192"/>
    <p:sldId id="778" r:id="rId193"/>
    <p:sldId id="781" r:id="rId194"/>
    <p:sldId id="784" r:id="rId195"/>
    <p:sldId id="787" r:id="rId196"/>
    <p:sldId id="790" r:id="rId197"/>
    <p:sldId id="793" r:id="rId198"/>
    <p:sldId id="796" r:id="rId199"/>
    <p:sldId id="799" r:id="rId200"/>
    <p:sldId id="802" r:id="rId201"/>
    <p:sldId id="805" r:id="rId202"/>
    <p:sldId id="808" r:id="rId203"/>
    <p:sldId id="811" r:id="rId204"/>
    <p:sldId id="814" r:id="rId205"/>
    <p:sldId id="817" r:id="rId206"/>
    <p:sldId id="820" r:id="rId207"/>
    <p:sldId id="823" r:id="rId208"/>
    <p:sldId id="826" r:id="rId209"/>
    <p:sldId id="829" r:id="rId210"/>
    <p:sldId id="832" r:id="rId211"/>
    <p:sldId id="835" r:id="rId212"/>
    <p:sldId id="838" r:id="rId213"/>
    <p:sldId id="841" r:id="rId214"/>
    <p:sldId id="844" r:id="rId215"/>
    <p:sldId id="847" r:id="rId216"/>
    <p:sldId id="850" r:id="rId217"/>
    <p:sldId id="853" r:id="rId218"/>
    <p:sldId id="856" r:id="rId219"/>
    <p:sldId id="859" r:id="rId220"/>
    <p:sldId id="862" r:id="rId221"/>
    <p:sldId id="865" r:id="rId222"/>
    <p:sldId id="868" r:id="rId223"/>
    <p:sldId id="871" r:id="rId224"/>
    <p:sldId id="874" r:id="rId225"/>
    <p:sldId id="877" r:id="rId226"/>
    <p:sldId id="880" r:id="rId227"/>
    <p:sldId id="883" r:id="rId228"/>
    <p:sldId id="886" r:id="rId229"/>
    <p:sldId id="889" r:id="rId230"/>
    <p:sldId id="892" r:id="rId231"/>
    <p:sldId id="895" r:id="rId232"/>
    <p:sldId id="898" r:id="rId233"/>
    <p:sldId id="901" r:id="rId234"/>
    <p:sldId id="904" r:id="rId235"/>
    <p:sldId id="907" r:id="rId236"/>
    <p:sldId id="910" r:id="rId237"/>
    <p:sldId id="913" r:id="rId238"/>
    <p:sldId id="916" r:id="rId239"/>
    <p:sldId id="919" r:id="rId240"/>
    <p:sldId id="922" r:id="rId241"/>
    <p:sldId id="925" r:id="rId242"/>
    <p:sldId id="928" r:id="rId243"/>
    <p:sldId id="931" r:id="rId244"/>
    <p:sldId id="934" r:id="rId245"/>
    <p:sldId id="937" r:id="rId246"/>
    <p:sldId id="940" r:id="rId247"/>
    <p:sldId id="943" r:id="rId248"/>
    <p:sldId id="946" r:id="rId249"/>
    <p:sldId id="949" r:id="rId250"/>
    <p:sldId id="952" r:id="rId251"/>
    <p:sldId id="955" r:id="rId252"/>
    <p:sldId id="958" r:id="rId253"/>
    <p:sldId id="961" r:id="rId254"/>
    <p:sldId id="964" r:id="rId255"/>
    <p:sldId id="967" r:id="rId256"/>
    <p:sldId id="970" r:id="rId257"/>
    <p:sldId id="973" r:id="rId258"/>
    <p:sldId id="976" r:id="rId259"/>
    <p:sldId id="979" r:id="rId260"/>
    <p:sldId id="982" r:id="rId261"/>
    <p:sldId id="985" r:id="rId262"/>
    <p:sldId id="988" r:id="rId263"/>
    <p:sldId id="991" r:id="rId264"/>
    <p:sldId id="994" r:id="rId265"/>
    <p:sldId id="997" r:id="rId266"/>
    <p:sldId id="1000" r:id="rId267"/>
    <p:sldId id="1003" r:id="rId268"/>
    <p:sldId id="1006" r:id="rId269"/>
    <p:sldId id="1009" r:id="rId270"/>
    <p:sldId id="1012" r:id="rId271"/>
    <p:sldId id="1015" r:id="rId272"/>
    <p:sldId id="1018" r:id="rId273"/>
    <p:sldId id="1021" r:id="rId274"/>
    <p:sldId id="1024" r:id="rId275"/>
    <p:sldId id="1027" r:id="rId276"/>
    <p:sldId id="1030" r:id="rId277"/>
    <p:sldId id="1033" r:id="rId278"/>
    <p:sldId id="1036" r:id="rId279"/>
    <p:sldId id="1039" r:id="rId280"/>
    <p:sldId id="1042" r:id="rId281"/>
    <p:sldId id="1045" r:id="rId282"/>
    <p:sldId id="1048" r:id="rId283"/>
    <p:sldId id="1051" r:id="rId284"/>
    <p:sldId id="1054" r:id="rId285"/>
    <p:sldId id="1057" r:id="rId286"/>
    <p:sldId id="1060" r:id="rId287"/>
    <p:sldId id="1063" r:id="rId288"/>
    <p:sldId id="1066" r:id="rId289"/>
    <p:sldId id="1069" r:id="rId290"/>
    <p:sldId id="1072" r:id="rId291"/>
    <p:sldId id="1075" r:id="rId292"/>
    <p:sldId id="1078" r:id="rId293"/>
    <p:sldId id="1081" r:id="rId294"/>
    <p:sldId id="1084" r:id="rId295"/>
    <p:sldId id="1087" r:id="rId296"/>
    <p:sldId id="1090" r:id="rId297"/>
    <p:sldId id="1093" r:id="rId298"/>
    <p:sldId id="1096" r:id="rId299"/>
    <p:sldId id="1099" r:id="rId300"/>
    <p:sldId id="1102" r:id="rId301"/>
    <p:sldId id="1105" r:id="rId302"/>
    <p:sldId id="1108" r:id="rId303"/>
    <p:sldId id="1111" r:id="rId304"/>
    <p:sldId id="1114" r:id="rId305"/>
    <p:sldId id="1117" r:id="rId306"/>
    <p:sldId id="1120" r:id="rId307"/>
    <p:sldId id="1123" r:id="rId308"/>
    <p:sldId id="1126" r:id="rId309"/>
    <p:sldId id="1129" r:id="rId310"/>
    <p:sldId id="1132" r:id="rId311"/>
    <p:sldId id="1135" r:id="rId312"/>
    <p:sldId id="1138" r:id="rId313"/>
    <p:sldId id="1141" r:id="rId314"/>
    <p:sldId id="1144" r:id="rId315"/>
    <p:sldId id="1147" r:id="rId316"/>
    <p:sldId id="1150" r:id="rId317"/>
    <p:sldId id="1153" r:id="rId318"/>
    <p:sldId id="1156" r:id="rId319"/>
    <p:sldId id="1159" r:id="rId320"/>
    <p:sldId id="1162" r:id="rId321"/>
    <p:sldId id="1165" r:id="rId322"/>
    <p:sldId id="1168" r:id="rId323"/>
    <p:sldId id="1171" r:id="rId324"/>
    <p:sldId id="1174" r:id="rId325"/>
    <p:sldId id="1177" r:id="rId326"/>
    <p:sldId id="1180" r:id="rId327"/>
    <p:sldId id="1183" r:id="rId328"/>
    <p:sldId id="1186" r:id="rId329"/>
    <p:sldId id="1189" r:id="rId330"/>
    <p:sldId id="1192" r:id="rId331"/>
    <p:sldId id="1195" r:id="rId332"/>
    <p:sldId id="1198" r:id="rId333"/>
    <p:sldId id="1201" r:id="rId334"/>
    <p:sldId id="1204" r:id="rId335"/>
    <p:sldId id="1207" r:id="rId336"/>
    <p:sldId id="1210" r:id="rId337"/>
    <p:sldId id="1213" r:id="rId338"/>
    <p:sldId id="1216" r:id="rId339"/>
    <p:sldId id="1219" r:id="rId340"/>
    <p:sldId id="1222" r:id="rId341"/>
    <p:sldId id="1225" r:id="rId342"/>
    <p:sldId id="1228" r:id="rId343"/>
    <p:sldId id="1231" r:id="rId344"/>
    <p:sldId id="1234" r:id="rId345"/>
    <p:sldId id="1237" r:id="rId346"/>
    <p:sldId id="1240" r:id="rId347"/>
    <p:sldId id="1243" r:id="rId348"/>
    <p:sldId id="1246" r:id="rId349"/>
    <p:sldId id="1249" r:id="rId350"/>
    <p:sldId id="1252" r:id="rId351"/>
    <p:sldId id="1255" r:id="rId352"/>
    <p:sldId id="1258" r:id="rId353"/>
    <p:sldId id="1261" r:id="rId354"/>
    <p:sldId id="1264" r:id="rId355"/>
    <p:sldId id="1267" r:id="rId356"/>
    <p:sldId id="1270" r:id="rId357"/>
    <p:sldId id="1273" r:id="rId358"/>
    <p:sldId id="1276" r:id="rId359"/>
    <p:sldId id="1279" r:id="rId360"/>
    <p:sldId id="1282" r:id="rId361"/>
    <p:sldId id="1285" r:id="rId362"/>
    <p:sldId id="1288" r:id="rId363"/>
    <p:sldId id="1291" r:id="rId364"/>
  </p:sldIdLst>
  <p:sldSz cx="9144000" cy="6858000" type="screen4x3"/>
  <p:notesSz cx="6858000" cy="9144000"/>
  <p:custDataLst>
    <p:tags r:id="rId3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86" d="100"/>
          <a:sy n="86" d="100"/>
        </p:scale>
        <p:origin x="13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8.xml"/><Relationship Id="rId299" Type="http://schemas.openxmlformats.org/officeDocument/2006/relationships/slide" Target="slides/slide280.xml"/><Relationship Id="rId303" Type="http://schemas.openxmlformats.org/officeDocument/2006/relationships/slide" Target="slides/slide284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63" Type="http://schemas.openxmlformats.org/officeDocument/2006/relationships/slide" Target="slides/slide44.xml"/><Relationship Id="rId84" Type="http://schemas.openxmlformats.org/officeDocument/2006/relationships/slide" Target="slides/slide65.xml"/><Relationship Id="rId138" Type="http://schemas.openxmlformats.org/officeDocument/2006/relationships/slide" Target="slides/slide119.xml"/><Relationship Id="rId159" Type="http://schemas.openxmlformats.org/officeDocument/2006/relationships/slide" Target="slides/slide140.xml"/><Relationship Id="rId324" Type="http://schemas.openxmlformats.org/officeDocument/2006/relationships/slide" Target="slides/slide305.xml"/><Relationship Id="rId345" Type="http://schemas.openxmlformats.org/officeDocument/2006/relationships/slide" Target="slides/slide326.xml"/><Relationship Id="rId366" Type="http://schemas.openxmlformats.org/officeDocument/2006/relationships/tags" Target="tags/tag1.xml"/><Relationship Id="rId170" Type="http://schemas.openxmlformats.org/officeDocument/2006/relationships/slide" Target="slides/slide151.xml"/><Relationship Id="rId191" Type="http://schemas.openxmlformats.org/officeDocument/2006/relationships/slide" Target="slides/slide172.xml"/><Relationship Id="rId205" Type="http://schemas.openxmlformats.org/officeDocument/2006/relationships/slide" Target="slides/slide186.xml"/><Relationship Id="rId226" Type="http://schemas.openxmlformats.org/officeDocument/2006/relationships/slide" Target="slides/slide207.xml"/><Relationship Id="rId247" Type="http://schemas.openxmlformats.org/officeDocument/2006/relationships/slide" Target="slides/slide228.xml"/><Relationship Id="rId107" Type="http://schemas.openxmlformats.org/officeDocument/2006/relationships/slide" Target="slides/slide88.xml"/><Relationship Id="rId268" Type="http://schemas.openxmlformats.org/officeDocument/2006/relationships/slide" Target="slides/slide249.xml"/><Relationship Id="rId289" Type="http://schemas.openxmlformats.org/officeDocument/2006/relationships/slide" Target="slides/slide27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53" Type="http://schemas.openxmlformats.org/officeDocument/2006/relationships/slide" Target="slides/slide34.xml"/><Relationship Id="rId74" Type="http://schemas.openxmlformats.org/officeDocument/2006/relationships/slide" Target="slides/slide55.xml"/><Relationship Id="rId128" Type="http://schemas.openxmlformats.org/officeDocument/2006/relationships/slide" Target="slides/slide109.xml"/><Relationship Id="rId149" Type="http://schemas.openxmlformats.org/officeDocument/2006/relationships/slide" Target="slides/slide130.xml"/><Relationship Id="rId314" Type="http://schemas.openxmlformats.org/officeDocument/2006/relationships/slide" Target="slides/slide295.xml"/><Relationship Id="rId335" Type="http://schemas.openxmlformats.org/officeDocument/2006/relationships/slide" Target="slides/slide316.xml"/><Relationship Id="rId356" Type="http://schemas.openxmlformats.org/officeDocument/2006/relationships/slide" Target="slides/slide337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6.xml"/><Relationship Id="rId160" Type="http://schemas.openxmlformats.org/officeDocument/2006/relationships/slide" Target="slides/slide141.xml"/><Relationship Id="rId181" Type="http://schemas.openxmlformats.org/officeDocument/2006/relationships/slide" Target="slides/slide162.xml"/><Relationship Id="rId216" Type="http://schemas.openxmlformats.org/officeDocument/2006/relationships/slide" Target="slides/slide197.xml"/><Relationship Id="rId237" Type="http://schemas.openxmlformats.org/officeDocument/2006/relationships/slide" Target="slides/slide218.xml"/><Relationship Id="rId258" Type="http://schemas.openxmlformats.org/officeDocument/2006/relationships/slide" Target="slides/slide239.xml"/><Relationship Id="rId279" Type="http://schemas.openxmlformats.org/officeDocument/2006/relationships/slide" Target="slides/slide260.xml"/><Relationship Id="rId22" Type="http://schemas.openxmlformats.org/officeDocument/2006/relationships/slide" Target="slides/slide3.xml"/><Relationship Id="rId43" Type="http://schemas.openxmlformats.org/officeDocument/2006/relationships/slide" Target="slides/slide24.xml"/><Relationship Id="rId64" Type="http://schemas.openxmlformats.org/officeDocument/2006/relationships/slide" Target="slides/slide45.xml"/><Relationship Id="rId118" Type="http://schemas.openxmlformats.org/officeDocument/2006/relationships/slide" Target="slides/slide99.xml"/><Relationship Id="rId139" Type="http://schemas.openxmlformats.org/officeDocument/2006/relationships/slide" Target="slides/slide120.xml"/><Relationship Id="rId290" Type="http://schemas.openxmlformats.org/officeDocument/2006/relationships/slide" Target="slides/slide271.xml"/><Relationship Id="rId304" Type="http://schemas.openxmlformats.org/officeDocument/2006/relationships/slide" Target="slides/slide285.xml"/><Relationship Id="rId325" Type="http://schemas.openxmlformats.org/officeDocument/2006/relationships/slide" Target="slides/slide306.xml"/><Relationship Id="rId346" Type="http://schemas.openxmlformats.org/officeDocument/2006/relationships/slide" Target="slides/slide327.xml"/><Relationship Id="rId367" Type="http://schemas.openxmlformats.org/officeDocument/2006/relationships/presProps" Target="presProps.xml"/><Relationship Id="rId85" Type="http://schemas.openxmlformats.org/officeDocument/2006/relationships/slide" Target="slides/slide66.xml"/><Relationship Id="rId150" Type="http://schemas.openxmlformats.org/officeDocument/2006/relationships/slide" Target="slides/slide131.xml"/><Relationship Id="rId171" Type="http://schemas.openxmlformats.org/officeDocument/2006/relationships/slide" Target="slides/slide152.xml"/><Relationship Id="rId192" Type="http://schemas.openxmlformats.org/officeDocument/2006/relationships/slide" Target="slides/slide173.xml"/><Relationship Id="rId206" Type="http://schemas.openxmlformats.org/officeDocument/2006/relationships/slide" Target="slides/slide187.xml"/><Relationship Id="rId227" Type="http://schemas.openxmlformats.org/officeDocument/2006/relationships/slide" Target="slides/slide208.xml"/><Relationship Id="rId248" Type="http://schemas.openxmlformats.org/officeDocument/2006/relationships/slide" Target="slides/slide229.xml"/><Relationship Id="rId269" Type="http://schemas.openxmlformats.org/officeDocument/2006/relationships/slide" Target="slides/slide250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4.xml"/><Relationship Id="rId108" Type="http://schemas.openxmlformats.org/officeDocument/2006/relationships/slide" Target="slides/slide89.xml"/><Relationship Id="rId129" Type="http://schemas.openxmlformats.org/officeDocument/2006/relationships/slide" Target="slides/slide110.xml"/><Relationship Id="rId280" Type="http://schemas.openxmlformats.org/officeDocument/2006/relationships/slide" Target="slides/slide261.xml"/><Relationship Id="rId315" Type="http://schemas.openxmlformats.org/officeDocument/2006/relationships/slide" Target="slides/slide296.xml"/><Relationship Id="rId336" Type="http://schemas.openxmlformats.org/officeDocument/2006/relationships/slide" Target="slides/slide317.xml"/><Relationship Id="rId357" Type="http://schemas.openxmlformats.org/officeDocument/2006/relationships/slide" Target="slides/slide338.xml"/><Relationship Id="rId54" Type="http://schemas.openxmlformats.org/officeDocument/2006/relationships/slide" Target="slides/slide35.xml"/><Relationship Id="rId75" Type="http://schemas.openxmlformats.org/officeDocument/2006/relationships/slide" Target="slides/slide56.xml"/><Relationship Id="rId96" Type="http://schemas.openxmlformats.org/officeDocument/2006/relationships/slide" Target="slides/slide77.xml"/><Relationship Id="rId140" Type="http://schemas.openxmlformats.org/officeDocument/2006/relationships/slide" Target="slides/slide121.xml"/><Relationship Id="rId161" Type="http://schemas.openxmlformats.org/officeDocument/2006/relationships/slide" Target="slides/slide142.xml"/><Relationship Id="rId182" Type="http://schemas.openxmlformats.org/officeDocument/2006/relationships/slide" Target="slides/slide163.xml"/><Relationship Id="rId217" Type="http://schemas.openxmlformats.org/officeDocument/2006/relationships/slide" Target="slides/slide198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9.xml"/><Relationship Id="rId259" Type="http://schemas.openxmlformats.org/officeDocument/2006/relationships/slide" Target="slides/slide240.xml"/><Relationship Id="rId23" Type="http://schemas.openxmlformats.org/officeDocument/2006/relationships/slide" Target="slides/slide4.xml"/><Relationship Id="rId119" Type="http://schemas.openxmlformats.org/officeDocument/2006/relationships/slide" Target="slides/slide100.xml"/><Relationship Id="rId270" Type="http://schemas.openxmlformats.org/officeDocument/2006/relationships/slide" Target="slides/slide251.xml"/><Relationship Id="rId291" Type="http://schemas.openxmlformats.org/officeDocument/2006/relationships/slide" Target="slides/slide272.xml"/><Relationship Id="rId305" Type="http://schemas.openxmlformats.org/officeDocument/2006/relationships/slide" Target="slides/slide286.xml"/><Relationship Id="rId326" Type="http://schemas.openxmlformats.org/officeDocument/2006/relationships/slide" Target="slides/slide307.xml"/><Relationship Id="rId347" Type="http://schemas.openxmlformats.org/officeDocument/2006/relationships/slide" Target="slides/slide328.xml"/><Relationship Id="rId44" Type="http://schemas.openxmlformats.org/officeDocument/2006/relationships/slide" Target="slides/slide25.xml"/><Relationship Id="rId65" Type="http://schemas.openxmlformats.org/officeDocument/2006/relationships/slide" Target="slides/slide46.xml"/><Relationship Id="rId86" Type="http://schemas.openxmlformats.org/officeDocument/2006/relationships/slide" Target="slides/slide67.xml"/><Relationship Id="rId130" Type="http://schemas.openxmlformats.org/officeDocument/2006/relationships/slide" Target="slides/slide111.xml"/><Relationship Id="rId151" Type="http://schemas.openxmlformats.org/officeDocument/2006/relationships/slide" Target="slides/slide132.xml"/><Relationship Id="rId368" Type="http://schemas.openxmlformats.org/officeDocument/2006/relationships/viewProps" Target="viewProps.xml"/><Relationship Id="rId172" Type="http://schemas.openxmlformats.org/officeDocument/2006/relationships/slide" Target="slides/slide153.xml"/><Relationship Id="rId193" Type="http://schemas.openxmlformats.org/officeDocument/2006/relationships/slide" Target="slides/slide174.xml"/><Relationship Id="rId207" Type="http://schemas.openxmlformats.org/officeDocument/2006/relationships/slide" Target="slides/slide188.xml"/><Relationship Id="rId228" Type="http://schemas.openxmlformats.org/officeDocument/2006/relationships/slide" Target="slides/slide209.xml"/><Relationship Id="rId249" Type="http://schemas.openxmlformats.org/officeDocument/2006/relationships/slide" Target="slides/slide230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90.xml"/><Relationship Id="rId260" Type="http://schemas.openxmlformats.org/officeDocument/2006/relationships/slide" Target="slides/slide241.xml"/><Relationship Id="rId281" Type="http://schemas.openxmlformats.org/officeDocument/2006/relationships/slide" Target="slides/slide262.xml"/><Relationship Id="rId316" Type="http://schemas.openxmlformats.org/officeDocument/2006/relationships/slide" Target="slides/slide297.xml"/><Relationship Id="rId337" Type="http://schemas.openxmlformats.org/officeDocument/2006/relationships/slide" Target="slides/slide318.xml"/><Relationship Id="rId34" Type="http://schemas.openxmlformats.org/officeDocument/2006/relationships/slide" Target="slides/slide15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20" Type="http://schemas.openxmlformats.org/officeDocument/2006/relationships/slide" Target="slides/slide101.xml"/><Relationship Id="rId141" Type="http://schemas.openxmlformats.org/officeDocument/2006/relationships/slide" Target="slides/slide122.xml"/><Relationship Id="rId358" Type="http://schemas.openxmlformats.org/officeDocument/2006/relationships/slide" Target="slides/slide339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43.xml"/><Relationship Id="rId183" Type="http://schemas.openxmlformats.org/officeDocument/2006/relationships/slide" Target="slides/slide164.xml"/><Relationship Id="rId218" Type="http://schemas.openxmlformats.org/officeDocument/2006/relationships/slide" Target="slides/slide199.xml"/><Relationship Id="rId239" Type="http://schemas.openxmlformats.org/officeDocument/2006/relationships/slide" Target="slides/slide220.xml"/><Relationship Id="rId250" Type="http://schemas.openxmlformats.org/officeDocument/2006/relationships/slide" Target="slides/slide231.xml"/><Relationship Id="rId271" Type="http://schemas.openxmlformats.org/officeDocument/2006/relationships/slide" Target="slides/slide252.xml"/><Relationship Id="rId292" Type="http://schemas.openxmlformats.org/officeDocument/2006/relationships/slide" Target="slides/slide273.xml"/><Relationship Id="rId306" Type="http://schemas.openxmlformats.org/officeDocument/2006/relationships/slide" Target="slides/slide287.xml"/><Relationship Id="rId24" Type="http://schemas.openxmlformats.org/officeDocument/2006/relationships/slide" Target="slides/slide5.xml"/><Relationship Id="rId45" Type="http://schemas.openxmlformats.org/officeDocument/2006/relationships/slide" Target="slides/slide26.xml"/><Relationship Id="rId66" Type="http://schemas.openxmlformats.org/officeDocument/2006/relationships/slide" Target="slides/slide47.xml"/><Relationship Id="rId87" Type="http://schemas.openxmlformats.org/officeDocument/2006/relationships/slide" Target="slides/slide68.xml"/><Relationship Id="rId110" Type="http://schemas.openxmlformats.org/officeDocument/2006/relationships/slide" Target="slides/slide91.xml"/><Relationship Id="rId131" Type="http://schemas.openxmlformats.org/officeDocument/2006/relationships/slide" Target="slides/slide112.xml"/><Relationship Id="rId327" Type="http://schemas.openxmlformats.org/officeDocument/2006/relationships/slide" Target="slides/slide308.xml"/><Relationship Id="rId348" Type="http://schemas.openxmlformats.org/officeDocument/2006/relationships/slide" Target="slides/slide329.xml"/><Relationship Id="rId369" Type="http://schemas.openxmlformats.org/officeDocument/2006/relationships/theme" Target="theme/theme1.xml"/><Relationship Id="rId152" Type="http://schemas.openxmlformats.org/officeDocument/2006/relationships/slide" Target="slides/slide133.xml"/><Relationship Id="rId173" Type="http://schemas.openxmlformats.org/officeDocument/2006/relationships/slide" Target="slides/slide154.xml"/><Relationship Id="rId194" Type="http://schemas.openxmlformats.org/officeDocument/2006/relationships/slide" Target="slides/slide175.xml"/><Relationship Id="rId208" Type="http://schemas.openxmlformats.org/officeDocument/2006/relationships/slide" Target="slides/slide189.xml"/><Relationship Id="rId229" Type="http://schemas.openxmlformats.org/officeDocument/2006/relationships/slide" Target="slides/slide210.xml"/><Relationship Id="rId240" Type="http://schemas.openxmlformats.org/officeDocument/2006/relationships/slide" Target="slides/slide221.xml"/><Relationship Id="rId261" Type="http://schemas.openxmlformats.org/officeDocument/2006/relationships/slide" Target="slides/slide242.xml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16.xml"/><Relationship Id="rId56" Type="http://schemas.openxmlformats.org/officeDocument/2006/relationships/slide" Target="slides/slide37.xml"/><Relationship Id="rId77" Type="http://schemas.openxmlformats.org/officeDocument/2006/relationships/slide" Target="slides/slide58.xml"/><Relationship Id="rId100" Type="http://schemas.openxmlformats.org/officeDocument/2006/relationships/slide" Target="slides/slide81.xml"/><Relationship Id="rId282" Type="http://schemas.openxmlformats.org/officeDocument/2006/relationships/slide" Target="slides/slide263.xml"/><Relationship Id="rId317" Type="http://schemas.openxmlformats.org/officeDocument/2006/relationships/slide" Target="slides/slide298.xml"/><Relationship Id="rId338" Type="http://schemas.openxmlformats.org/officeDocument/2006/relationships/slide" Target="slides/slide319.xml"/><Relationship Id="rId359" Type="http://schemas.openxmlformats.org/officeDocument/2006/relationships/slide" Target="slides/slide340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79.xml"/><Relationship Id="rId121" Type="http://schemas.openxmlformats.org/officeDocument/2006/relationships/slide" Target="slides/slide102.xml"/><Relationship Id="rId142" Type="http://schemas.openxmlformats.org/officeDocument/2006/relationships/slide" Target="slides/slide123.xml"/><Relationship Id="rId163" Type="http://schemas.openxmlformats.org/officeDocument/2006/relationships/slide" Target="slides/slide144.xml"/><Relationship Id="rId184" Type="http://schemas.openxmlformats.org/officeDocument/2006/relationships/slide" Target="slides/slide165.xml"/><Relationship Id="rId219" Type="http://schemas.openxmlformats.org/officeDocument/2006/relationships/slide" Target="slides/slide200.xml"/><Relationship Id="rId370" Type="http://schemas.openxmlformats.org/officeDocument/2006/relationships/tableStyles" Target="tableStyles.xml"/><Relationship Id="rId230" Type="http://schemas.openxmlformats.org/officeDocument/2006/relationships/slide" Target="slides/slide211.xml"/><Relationship Id="rId251" Type="http://schemas.openxmlformats.org/officeDocument/2006/relationships/slide" Target="slides/slide232.xml"/><Relationship Id="rId25" Type="http://schemas.openxmlformats.org/officeDocument/2006/relationships/slide" Target="slides/slide6.xml"/><Relationship Id="rId46" Type="http://schemas.openxmlformats.org/officeDocument/2006/relationships/slide" Target="slides/slide27.xml"/><Relationship Id="rId67" Type="http://schemas.openxmlformats.org/officeDocument/2006/relationships/slide" Target="slides/slide48.xml"/><Relationship Id="rId272" Type="http://schemas.openxmlformats.org/officeDocument/2006/relationships/slide" Target="slides/slide253.xml"/><Relationship Id="rId293" Type="http://schemas.openxmlformats.org/officeDocument/2006/relationships/slide" Target="slides/slide274.xml"/><Relationship Id="rId307" Type="http://schemas.openxmlformats.org/officeDocument/2006/relationships/slide" Target="slides/slide288.xml"/><Relationship Id="rId328" Type="http://schemas.openxmlformats.org/officeDocument/2006/relationships/slide" Target="slides/slide309.xml"/><Relationship Id="rId349" Type="http://schemas.openxmlformats.org/officeDocument/2006/relationships/slide" Target="slides/slide330.xml"/><Relationship Id="rId88" Type="http://schemas.openxmlformats.org/officeDocument/2006/relationships/slide" Target="slides/slide69.xml"/><Relationship Id="rId111" Type="http://schemas.openxmlformats.org/officeDocument/2006/relationships/slide" Target="slides/slide92.xml"/><Relationship Id="rId132" Type="http://schemas.openxmlformats.org/officeDocument/2006/relationships/slide" Target="slides/slide113.xml"/><Relationship Id="rId153" Type="http://schemas.openxmlformats.org/officeDocument/2006/relationships/slide" Target="slides/slide134.xml"/><Relationship Id="rId174" Type="http://schemas.openxmlformats.org/officeDocument/2006/relationships/slide" Target="slides/slide155.xml"/><Relationship Id="rId195" Type="http://schemas.openxmlformats.org/officeDocument/2006/relationships/slide" Target="slides/slide176.xml"/><Relationship Id="rId209" Type="http://schemas.openxmlformats.org/officeDocument/2006/relationships/slide" Target="slides/slide190.xml"/><Relationship Id="rId360" Type="http://schemas.openxmlformats.org/officeDocument/2006/relationships/slide" Target="slides/slide341.xml"/><Relationship Id="rId220" Type="http://schemas.openxmlformats.org/officeDocument/2006/relationships/slide" Target="slides/slide201.xml"/><Relationship Id="rId241" Type="http://schemas.openxmlformats.org/officeDocument/2006/relationships/slide" Target="slides/slide222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7.xml"/><Relationship Id="rId57" Type="http://schemas.openxmlformats.org/officeDocument/2006/relationships/slide" Target="slides/slide38.xml"/><Relationship Id="rId262" Type="http://schemas.openxmlformats.org/officeDocument/2006/relationships/slide" Target="slides/slide243.xml"/><Relationship Id="rId283" Type="http://schemas.openxmlformats.org/officeDocument/2006/relationships/slide" Target="slides/slide264.xml"/><Relationship Id="rId318" Type="http://schemas.openxmlformats.org/officeDocument/2006/relationships/slide" Target="slides/slide299.xml"/><Relationship Id="rId339" Type="http://schemas.openxmlformats.org/officeDocument/2006/relationships/slide" Target="slides/slide32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52" Type="http://schemas.openxmlformats.org/officeDocument/2006/relationships/slide" Target="slides/slide33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94" Type="http://schemas.openxmlformats.org/officeDocument/2006/relationships/slide" Target="slides/slide75.xml"/><Relationship Id="rId99" Type="http://schemas.openxmlformats.org/officeDocument/2006/relationships/slide" Target="slides/slide80.xml"/><Relationship Id="rId101" Type="http://schemas.openxmlformats.org/officeDocument/2006/relationships/slide" Target="slides/slide82.xml"/><Relationship Id="rId122" Type="http://schemas.openxmlformats.org/officeDocument/2006/relationships/slide" Target="slides/slide103.xml"/><Relationship Id="rId143" Type="http://schemas.openxmlformats.org/officeDocument/2006/relationships/slide" Target="slides/slide124.xml"/><Relationship Id="rId148" Type="http://schemas.openxmlformats.org/officeDocument/2006/relationships/slide" Target="slides/slide129.xml"/><Relationship Id="rId164" Type="http://schemas.openxmlformats.org/officeDocument/2006/relationships/slide" Target="slides/slide145.xml"/><Relationship Id="rId169" Type="http://schemas.openxmlformats.org/officeDocument/2006/relationships/slide" Target="slides/slide150.xml"/><Relationship Id="rId185" Type="http://schemas.openxmlformats.org/officeDocument/2006/relationships/slide" Target="slides/slide166.xml"/><Relationship Id="rId334" Type="http://schemas.openxmlformats.org/officeDocument/2006/relationships/slide" Target="slides/slide315.xml"/><Relationship Id="rId350" Type="http://schemas.openxmlformats.org/officeDocument/2006/relationships/slide" Target="slides/slide331.xml"/><Relationship Id="rId355" Type="http://schemas.openxmlformats.org/officeDocument/2006/relationships/slide" Target="slides/slide33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61.xml"/><Relationship Id="rId210" Type="http://schemas.openxmlformats.org/officeDocument/2006/relationships/slide" Target="slides/slide191.xml"/><Relationship Id="rId215" Type="http://schemas.openxmlformats.org/officeDocument/2006/relationships/slide" Target="slides/slide196.xml"/><Relationship Id="rId236" Type="http://schemas.openxmlformats.org/officeDocument/2006/relationships/slide" Target="slides/slide217.xml"/><Relationship Id="rId257" Type="http://schemas.openxmlformats.org/officeDocument/2006/relationships/slide" Target="slides/slide238.xml"/><Relationship Id="rId278" Type="http://schemas.openxmlformats.org/officeDocument/2006/relationships/slide" Target="slides/slide259.xml"/><Relationship Id="rId26" Type="http://schemas.openxmlformats.org/officeDocument/2006/relationships/slide" Target="slides/slide7.xml"/><Relationship Id="rId231" Type="http://schemas.openxmlformats.org/officeDocument/2006/relationships/slide" Target="slides/slide212.xml"/><Relationship Id="rId252" Type="http://schemas.openxmlformats.org/officeDocument/2006/relationships/slide" Target="slides/slide233.xml"/><Relationship Id="rId273" Type="http://schemas.openxmlformats.org/officeDocument/2006/relationships/slide" Target="slides/slide254.xml"/><Relationship Id="rId294" Type="http://schemas.openxmlformats.org/officeDocument/2006/relationships/slide" Target="slides/slide275.xml"/><Relationship Id="rId308" Type="http://schemas.openxmlformats.org/officeDocument/2006/relationships/slide" Target="slides/slide289.xml"/><Relationship Id="rId329" Type="http://schemas.openxmlformats.org/officeDocument/2006/relationships/slide" Target="slides/slide310.xml"/><Relationship Id="rId47" Type="http://schemas.openxmlformats.org/officeDocument/2006/relationships/slide" Target="slides/slide28.xml"/><Relationship Id="rId68" Type="http://schemas.openxmlformats.org/officeDocument/2006/relationships/slide" Target="slides/slide49.xml"/><Relationship Id="rId89" Type="http://schemas.openxmlformats.org/officeDocument/2006/relationships/slide" Target="slides/slide70.xml"/><Relationship Id="rId112" Type="http://schemas.openxmlformats.org/officeDocument/2006/relationships/slide" Target="slides/slide93.xml"/><Relationship Id="rId133" Type="http://schemas.openxmlformats.org/officeDocument/2006/relationships/slide" Target="slides/slide114.xml"/><Relationship Id="rId154" Type="http://schemas.openxmlformats.org/officeDocument/2006/relationships/slide" Target="slides/slide135.xml"/><Relationship Id="rId175" Type="http://schemas.openxmlformats.org/officeDocument/2006/relationships/slide" Target="slides/slide156.xml"/><Relationship Id="rId340" Type="http://schemas.openxmlformats.org/officeDocument/2006/relationships/slide" Target="slides/slide321.xml"/><Relationship Id="rId361" Type="http://schemas.openxmlformats.org/officeDocument/2006/relationships/slide" Target="slides/slide342.xml"/><Relationship Id="rId196" Type="http://schemas.openxmlformats.org/officeDocument/2006/relationships/slide" Target="slides/slide177.xml"/><Relationship Id="rId200" Type="http://schemas.openxmlformats.org/officeDocument/2006/relationships/slide" Target="slides/slide181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202.xml"/><Relationship Id="rId242" Type="http://schemas.openxmlformats.org/officeDocument/2006/relationships/slide" Target="slides/slide223.xml"/><Relationship Id="rId263" Type="http://schemas.openxmlformats.org/officeDocument/2006/relationships/slide" Target="slides/slide244.xml"/><Relationship Id="rId284" Type="http://schemas.openxmlformats.org/officeDocument/2006/relationships/slide" Target="slides/slide265.xml"/><Relationship Id="rId319" Type="http://schemas.openxmlformats.org/officeDocument/2006/relationships/slide" Target="slides/slide300.xml"/><Relationship Id="rId37" Type="http://schemas.openxmlformats.org/officeDocument/2006/relationships/slide" Target="slides/slide18.xml"/><Relationship Id="rId58" Type="http://schemas.openxmlformats.org/officeDocument/2006/relationships/slide" Target="slides/slide39.xml"/><Relationship Id="rId79" Type="http://schemas.openxmlformats.org/officeDocument/2006/relationships/slide" Target="slides/slide60.xml"/><Relationship Id="rId102" Type="http://schemas.openxmlformats.org/officeDocument/2006/relationships/slide" Target="slides/slide83.xml"/><Relationship Id="rId123" Type="http://schemas.openxmlformats.org/officeDocument/2006/relationships/slide" Target="slides/slide104.xml"/><Relationship Id="rId144" Type="http://schemas.openxmlformats.org/officeDocument/2006/relationships/slide" Target="slides/slide125.xml"/><Relationship Id="rId330" Type="http://schemas.openxmlformats.org/officeDocument/2006/relationships/slide" Target="slides/slide311.xml"/><Relationship Id="rId90" Type="http://schemas.openxmlformats.org/officeDocument/2006/relationships/slide" Target="slides/slide71.xml"/><Relationship Id="rId165" Type="http://schemas.openxmlformats.org/officeDocument/2006/relationships/slide" Target="slides/slide146.xml"/><Relationship Id="rId186" Type="http://schemas.openxmlformats.org/officeDocument/2006/relationships/slide" Target="slides/slide167.xml"/><Relationship Id="rId351" Type="http://schemas.openxmlformats.org/officeDocument/2006/relationships/slide" Target="slides/slide332.xml"/><Relationship Id="rId211" Type="http://schemas.openxmlformats.org/officeDocument/2006/relationships/slide" Target="slides/slide192.xml"/><Relationship Id="rId232" Type="http://schemas.openxmlformats.org/officeDocument/2006/relationships/slide" Target="slides/slide213.xml"/><Relationship Id="rId253" Type="http://schemas.openxmlformats.org/officeDocument/2006/relationships/slide" Target="slides/slide234.xml"/><Relationship Id="rId274" Type="http://schemas.openxmlformats.org/officeDocument/2006/relationships/slide" Target="slides/slide255.xml"/><Relationship Id="rId295" Type="http://schemas.openxmlformats.org/officeDocument/2006/relationships/slide" Target="slides/slide276.xml"/><Relationship Id="rId309" Type="http://schemas.openxmlformats.org/officeDocument/2006/relationships/slide" Target="slides/slide290.xml"/><Relationship Id="rId27" Type="http://schemas.openxmlformats.org/officeDocument/2006/relationships/slide" Target="slides/slide8.xml"/><Relationship Id="rId48" Type="http://schemas.openxmlformats.org/officeDocument/2006/relationships/slide" Target="slides/slide29.xml"/><Relationship Id="rId69" Type="http://schemas.openxmlformats.org/officeDocument/2006/relationships/slide" Target="slides/slide50.xml"/><Relationship Id="rId113" Type="http://schemas.openxmlformats.org/officeDocument/2006/relationships/slide" Target="slides/slide94.xml"/><Relationship Id="rId134" Type="http://schemas.openxmlformats.org/officeDocument/2006/relationships/slide" Target="slides/slide115.xml"/><Relationship Id="rId320" Type="http://schemas.openxmlformats.org/officeDocument/2006/relationships/slide" Target="slides/slide301.xml"/><Relationship Id="rId80" Type="http://schemas.openxmlformats.org/officeDocument/2006/relationships/slide" Target="slides/slide61.xml"/><Relationship Id="rId155" Type="http://schemas.openxmlformats.org/officeDocument/2006/relationships/slide" Target="slides/slide136.xml"/><Relationship Id="rId176" Type="http://schemas.openxmlformats.org/officeDocument/2006/relationships/slide" Target="slides/slide157.xml"/><Relationship Id="rId197" Type="http://schemas.openxmlformats.org/officeDocument/2006/relationships/slide" Target="slides/slide178.xml"/><Relationship Id="rId341" Type="http://schemas.openxmlformats.org/officeDocument/2006/relationships/slide" Target="slides/slide322.xml"/><Relationship Id="rId362" Type="http://schemas.openxmlformats.org/officeDocument/2006/relationships/slide" Target="slides/slide343.xml"/><Relationship Id="rId201" Type="http://schemas.openxmlformats.org/officeDocument/2006/relationships/slide" Target="slides/slide182.xml"/><Relationship Id="rId222" Type="http://schemas.openxmlformats.org/officeDocument/2006/relationships/slide" Target="slides/slide203.xml"/><Relationship Id="rId243" Type="http://schemas.openxmlformats.org/officeDocument/2006/relationships/slide" Target="slides/slide224.xml"/><Relationship Id="rId264" Type="http://schemas.openxmlformats.org/officeDocument/2006/relationships/slide" Target="slides/slide245.xml"/><Relationship Id="rId285" Type="http://schemas.openxmlformats.org/officeDocument/2006/relationships/slide" Target="slides/slide266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9.xml"/><Relationship Id="rId59" Type="http://schemas.openxmlformats.org/officeDocument/2006/relationships/slide" Target="slides/slide40.xml"/><Relationship Id="rId103" Type="http://schemas.openxmlformats.org/officeDocument/2006/relationships/slide" Target="slides/slide84.xml"/><Relationship Id="rId124" Type="http://schemas.openxmlformats.org/officeDocument/2006/relationships/slide" Target="slides/slide105.xml"/><Relationship Id="rId310" Type="http://schemas.openxmlformats.org/officeDocument/2006/relationships/slide" Target="slides/slide291.xml"/><Relationship Id="rId70" Type="http://schemas.openxmlformats.org/officeDocument/2006/relationships/slide" Target="slides/slide51.xml"/><Relationship Id="rId91" Type="http://schemas.openxmlformats.org/officeDocument/2006/relationships/slide" Target="slides/slide72.xml"/><Relationship Id="rId145" Type="http://schemas.openxmlformats.org/officeDocument/2006/relationships/slide" Target="slides/slide126.xml"/><Relationship Id="rId166" Type="http://schemas.openxmlformats.org/officeDocument/2006/relationships/slide" Target="slides/slide147.xml"/><Relationship Id="rId187" Type="http://schemas.openxmlformats.org/officeDocument/2006/relationships/slide" Target="slides/slide168.xml"/><Relationship Id="rId331" Type="http://schemas.openxmlformats.org/officeDocument/2006/relationships/slide" Target="slides/slide312.xml"/><Relationship Id="rId352" Type="http://schemas.openxmlformats.org/officeDocument/2006/relationships/slide" Target="slides/slide33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93.xml"/><Relationship Id="rId233" Type="http://schemas.openxmlformats.org/officeDocument/2006/relationships/slide" Target="slides/slide214.xml"/><Relationship Id="rId254" Type="http://schemas.openxmlformats.org/officeDocument/2006/relationships/slide" Target="slides/slide235.xml"/><Relationship Id="rId28" Type="http://schemas.openxmlformats.org/officeDocument/2006/relationships/slide" Target="slides/slide9.xml"/><Relationship Id="rId49" Type="http://schemas.openxmlformats.org/officeDocument/2006/relationships/slide" Target="slides/slide30.xml"/><Relationship Id="rId114" Type="http://schemas.openxmlformats.org/officeDocument/2006/relationships/slide" Target="slides/slide95.xml"/><Relationship Id="rId275" Type="http://schemas.openxmlformats.org/officeDocument/2006/relationships/slide" Target="slides/slide256.xml"/><Relationship Id="rId296" Type="http://schemas.openxmlformats.org/officeDocument/2006/relationships/slide" Target="slides/slide277.xml"/><Relationship Id="rId300" Type="http://schemas.openxmlformats.org/officeDocument/2006/relationships/slide" Target="slides/slide281.xml"/><Relationship Id="rId60" Type="http://schemas.openxmlformats.org/officeDocument/2006/relationships/slide" Target="slides/slide41.xml"/><Relationship Id="rId81" Type="http://schemas.openxmlformats.org/officeDocument/2006/relationships/slide" Target="slides/slide62.xml"/><Relationship Id="rId135" Type="http://schemas.openxmlformats.org/officeDocument/2006/relationships/slide" Target="slides/slide116.xml"/><Relationship Id="rId156" Type="http://schemas.openxmlformats.org/officeDocument/2006/relationships/slide" Target="slides/slide137.xml"/><Relationship Id="rId177" Type="http://schemas.openxmlformats.org/officeDocument/2006/relationships/slide" Target="slides/slide158.xml"/><Relationship Id="rId198" Type="http://schemas.openxmlformats.org/officeDocument/2006/relationships/slide" Target="slides/slide179.xml"/><Relationship Id="rId321" Type="http://schemas.openxmlformats.org/officeDocument/2006/relationships/slide" Target="slides/slide302.xml"/><Relationship Id="rId342" Type="http://schemas.openxmlformats.org/officeDocument/2006/relationships/slide" Target="slides/slide323.xml"/><Relationship Id="rId363" Type="http://schemas.openxmlformats.org/officeDocument/2006/relationships/slide" Target="slides/slide344.xml"/><Relationship Id="rId202" Type="http://schemas.openxmlformats.org/officeDocument/2006/relationships/slide" Target="slides/slide183.xml"/><Relationship Id="rId223" Type="http://schemas.openxmlformats.org/officeDocument/2006/relationships/slide" Target="slides/slide204.xml"/><Relationship Id="rId244" Type="http://schemas.openxmlformats.org/officeDocument/2006/relationships/slide" Target="slides/slide225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265" Type="http://schemas.openxmlformats.org/officeDocument/2006/relationships/slide" Target="slides/slide246.xml"/><Relationship Id="rId286" Type="http://schemas.openxmlformats.org/officeDocument/2006/relationships/slide" Target="slides/slide267.xml"/><Relationship Id="rId50" Type="http://schemas.openxmlformats.org/officeDocument/2006/relationships/slide" Target="slides/slide31.xml"/><Relationship Id="rId104" Type="http://schemas.openxmlformats.org/officeDocument/2006/relationships/slide" Target="slides/slide85.xml"/><Relationship Id="rId125" Type="http://schemas.openxmlformats.org/officeDocument/2006/relationships/slide" Target="slides/slide106.xml"/><Relationship Id="rId146" Type="http://schemas.openxmlformats.org/officeDocument/2006/relationships/slide" Target="slides/slide127.xml"/><Relationship Id="rId167" Type="http://schemas.openxmlformats.org/officeDocument/2006/relationships/slide" Target="slides/slide148.xml"/><Relationship Id="rId188" Type="http://schemas.openxmlformats.org/officeDocument/2006/relationships/slide" Target="slides/slide169.xml"/><Relationship Id="rId311" Type="http://schemas.openxmlformats.org/officeDocument/2006/relationships/slide" Target="slides/slide292.xml"/><Relationship Id="rId332" Type="http://schemas.openxmlformats.org/officeDocument/2006/relationships/slide" Target="slides/slide313.xml"/><Relationship Id="rId353" Type="http://schemas.openxmlformats.org/officeDocument/2006/relationships/slide" Target="slides/slide334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13" Type="http://schemas.openxmlformats.org/officeDocument/2006/relationships/slide" Target="slides/slide194.xml"/><Relationship Id="rId234" Type="http://schemas.openxmlformats.org/officeDocument/2006/relationships/slide" Target="slides/slide21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55" Type="http://schemas.openxmlformats.org/officeDocument/2006/relationships/slide" Target="slides/slide236.xml"/><Relationship Id="rId276" Type="http://schemas.openxmlformats.org/officeDocument/2006/relationships/slide" Target="slides/slide257.xml"/><Relationship Id="rId297" Type="http://schemas.openxmlformats.org/officeDocument/2006/relationships/slide" Target="slides/slide278.xml"/><Relationship Id="rId40" Type="http://schemas.openxmlformats.org/officeDocument/2006/relationships/slide" Target="slides/slide21.xml"/><Relationship Id="rId115" Type="http://schemas.openxmlformats.org/officeDocument/2006/relationships/slide" Target="slides/slide96.xml"/><Relationship Id="rId136" Type="http://schemas.openxmlformats.org/officeDocument/2006/relationships/slide" Target="slides/slide117.xml"/><Relationship Id="rId157" Type="http://schemas.openxmlformats.org/officeDocument/2006/relationships/slide" Target="slides/slide138.xml"/><Relationship Id="rId178" Type="http://schemas.openxmlformats.org/officeDocument/2006/relationships/slide" Target="slides/slide159.xml"/><Relationship Id="rId301" Type="http://schemas.openxmlformats.org/officeDocument/2006/relationships/slide" Target="slides/slide282.xml"/><Relationship Id="rId322" Type="http://schemas.openxmlformats.org/officeDocument/2006/relationships/slide" Target="slides/slide303.xml"/><Relationship Id="rId343" Type="http://schemas.openxmlformats.org/officeDocument/2006/relationships/slide" Target="slides/slide324.xml"/><Relationship Id="rId364" Type="http://schemas.openxmlformats.org/officeDocument/2006/relationships/slide" Target="slides/slide345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199" Type="http://schemas.openxmlformats.org/officeDocument/2006/relationships/slide" Target="slides/slide180.xml"/><Relationship Id="rId203" Type="http://schemas.openxmlformats.org/officeDocument/2006/relationships/slide" Target="slides/slide184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205.xml"/><Relationship Id="rId245" Type="http://schemas.openxmlformats.org/officeDocument/2006/relationships/slide" Target="slides/slide226.xml"/><Relationship Id="rId266" Type="http://schemas.openxmlformats.org/officeDocument/2006/relationships/slide" Target="slides/slide247.xml"/><Relationship Id="rId287" Type="http://schemas.openxmlformats.org/officeDocument/2006/relationships/slide" Target="slides/slide268.xml"/><Relationship Id="rId30" Type="http://schemas.openxmlformats.org/officeDocument/2006/relationships/slide" Target="slides/slide11.xml"/><Relationship Id="rId105" Type="http://schemas.openxmlformats.org/officeDocument/2006/relationships/slide" Target="slides/slide86.xml"/><Relationship Id="rId126" Type="http://schemas.openxmlformats.org/officeDocument/2006/relationships/slide" Target="slides/slide107.xml"/><Relationship Id="rId147" Type="http://schemas.openxmlformats.org/officeDocument/2006/relationships/slide" Target="slides/slide128.xml"/><Relationship Id="rId168" Type="http://schemas.openxmlformats.org/officeDocument/2006/relationships/slide" Target="slides/slide149.xml"/><Relationship Id="rId312" Type="http://schemas.openxmlformats.org/officeDocument/2006/relationships/slide" Target="slides/slide293.xml"/><Relationship Id="rId333" Type="http://schemas.openxmlformats.org/officeDocument/2006/relationships/slide" Target="slides/slide314.xml"/><Relationship Id="rId354" Type="http://schemas.openxmlformats.org/officeDocument/2006/relationships/slide" Target="slides/slide335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93" Type="http://schemas.openxmlformats.org/officeDocument/2006/relationships/slide" Target="slides/slide74.xml"/><Relationship Id="rId189" Type="http://schemas.openxmlformats.org/officeDocument/2006/relationships/slide" Target="slides/slide170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95.xml"/><Relationship Id="rId235" Type="http://schemas.openxmlformats.org/officeDocument/2006/relationships/slide" Target="slides/slide216.xml"/><Relationship Id="rId256" Type="http://schemas.openxmlformats.org/officeDocument/2006/relationships/slide" Target="slides/slide237.xml"/><Relationship Id="rId277" Type="http://schemas.openxmlformats.org/officeDocument/2006/relationships/slide" Target="slides/slide258.xml"/><Relationship Id="rId298" Type="http://schemas.openxmlformats.org/officeDocument/2006/relationships/slide" Target="slides/slide279.xml"/><Relationship Id="rId116" Type="http://schemas.openxmlformats.org/officeDocument/2006/relationships/slide" Target="slides/slide97.xml"/><Relationship Id="rId137" Type="http://schemas.openxmlformats.org/officeDocument/2006/relationships/slide" Target="slides/slide118.xml"/><Relationship Id="rId158" Type="http://schemas.openxmlformats.org/officeDocument/2006/relationships/slide" Target="slides/slide139.xml"/><Relationship Id="rId302" Type="http://schemas.openxmlformats.org/officeDocument/2006/relationships/slide" Target="slides/slide283.xml"/><Relationship Id="rId323" Type="http://schemas.openxmlformats.org/officeDocument/2006/relationships/slide" Target="slides/slide304.xml"/><Relationship Id="rId344" Type="http://schemas.openxmlformats.org/officeDocument/2006/relationships/slide" Target="slides/slide325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62" Type="http://schemas.openxmlformats.org/officeDocument/2006/relationships/slide" Target="slides/slide43.xml"/><Relationship Id="rId83" Type="http://schemas.openxmlformats.org/officeDocument/2006/relationships/slide" Target="slides/slide64.xml"/><Relationship Id="rId179" Type="http://schemas.openxmlformats.org/officeDocument/2006/relationships/slide" Target="slides/slide160.xml"/><Relationship Id="rId365" Type="http://schemas.openxmlformats.org/officeDocument/2006/relationships/notesMaster" Target="notesMasters/notesMaster1.xml"/><Relationship Id="rId190" Type="http://schemas.openxmlformats.org/officeDocument/2006/relationships/slide" Target="slides/slide171.xml"/><Relationship Id="rId204" Type="http://schemas.openxmlformats.org/officeDocument/2006/relationships/slide" Target="slides/slide185.xml"/><Relationship Id="rId225" Type="http://schemas.openxmlformats.org/officeDocument/2006/relationships/slide" Target="slides/slide206.xml"/><Relationship Id="rId246" Type="http://schemas.openxmlformats.org/officeDocument/2006/relationships/slide" Target="slides/slide227.xml"/><Relationship Id="rId267" Type="http://schemas.openxmlformats.org/officeDocument/2006/relationships/slide" Target="slides/slide248.xml"/><Relationship Id="rId288" Type="http://schemas.openxmlformats.org/officeDocument/2006/relationships/slide" Target="slides/slide269.xml"/><Relationship Id="rId106" Type="http://schemas.openxmlformats.org/officeDocument/2006/relationships/slide" Target="slides/slide87.xml"/><Relationship Id="rId127" Type="http://schemas.openxmlformats.org/officeDocument/2006/relationships/slide" Target="slides/slide108.xml"/><Relationship Id="rId313" Type="http://schemas.openxmlformats.org/officeDocument/2006/relationships/slide" Target="slides/slide29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5.2347E-39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3T18:18:37.031"/>
    </inkml:context>
    <inkml:brush xml:id="br0">
      <inkml:brushProperty name="width" value="0.05" units="cm"/>
      <inkml:brushProperty name="height" value="0.05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7.07144E-39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09-13T18:18:46.656"/>
    </inkml:context>
    <inkml:context xml:id="ctx2">
      <inkml:inkSource xml:id="inkSrc4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9.27554E-39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2" timeString="2021-09-13T18:18:49.922"/>
    </inkml:context>
    <inkml:context xml:id="ctx3">
      <inkml:inkSource xml:id="inkSrc5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4.95919E-39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3" timeString="2021-09-13T18:18:50.975"/>
    </inkml:context>
    <inkml:context xml:id="ctx4">
      <inkml:inkSource xml:id="inkSrc14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4" timeString="2021-09-13T18:19:00.184"/>
    </inkml:context>
    <inkml:context xml:id="ctx5">
      <inkml:inkSource xml:id="inkSrc38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4.59185E-39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5" timeString="2021-09-13T18:19:27.427"/>
    </inkml:context>
  </inkml:definitions>
  <inkml:trace contextRef="#ctx0" brushRef="#br0">1044 283 168 0 0,'0'0'77'0'0,"0"1"0"0"0,0-1-1 0 0,0 0 1 0 0,0 0 0 0 0,0 0 0 0 0,0 1 0 0 0,0-1-1 0 0,0 0 1 0 0,0 0 0 0 0,0 0 0 0 0,0 1 0 0 0,0-1-1 0 0,0 0 1 0 0,0 0 0 0 0,0 1 0 0 0,0-1 0 0 0,0 0-1 0 0,0 0 1 0 0,0 0 0 0 0,0 0 0 0 0,0 1 0 0 0,0-1-1 0 0,1 0 1 0 0,-1 0 0 0 0,0 0 0 0 0,0 1 0 0 0,0-1-1 0 0,0 0 1 0 0,0 0 0 0 0,1 0 0 0 0,-1 0 0 0 0,0 0-1 0 0,0 1 1 0 0,0-1 0 0 0,0 0 0 0 0,1 0 0 0 0,-1 0-1 0 0,0 0 1 0 0,0 0 0 0 0,0 0 0 0 0,1 0 0 0 0,-1 0-1 0 0,0 0 1 0 0,0 0 0 0 0,0 0 0 0 0,1 0 0 0 0,-1 0-1 0 0,0 0 1 0 0,0 0 0 0 0,0 0 0 0 0,1 0 0 0 0,-1 0-1 0 0,0 0 1 0 0,0 0 0 0 0,0 0 0 0 0,1 0-77 0 0,0-2 1618 0 0,-7 5-737 0 0,-15 5 6356 0 0,-19-2-5661 0 0,-17 5-2163 0 0,-18 18 538 0 0,2 3-1 0 0,0 3 1 0 0,-11 11 49 0 0,-20 25 36 0 0,93-64-36 0 0,1 0 1 0 0,0 1-1 0 0,0 1 0 0 0,1-1 0 0 0,0 2 1 0 0,1-1-1 0 0,0 1 0 0 0,0 0 1 0 0,1 1-1 0 0,0 0 0 0 0,1 0 0 0 0,-4 11 0 0 0,9-20-2 0 0,1 0 0 0 0,-1 0-1 0 0,0 0 1 0 0,1 0 0 0 0,0 0-1 0 0,-1 1 1 0 0,1-1 0 0 0,0 0-1 0 0,0 0 1 0 0,0 1 0 0 0,0-1-1 0 0,1 0 1 0 0,-1 0 0 0 0,1 0-1 0 0,-1 1 1 0 0,1-1 0 0 0,0 0-1 0 0,0 0 1 0 0,0 0 0 0 0,0 0-1 0 0,0 1 3 0 0,2 0-2 0 0,-1 0 0 0 0,1 0-1 0 0,0-1 1 0 0,0 1-1 0 0,0-1 1 0 0,0 1 0 0 0,0-1-1 0 0,1 0 1 0 0,-1 0 0 0 0,1 0-1 0 0,3 1 3 0 0,4 1-7 0 0,1 0 0 0 0,0-1 1 0 0,0 0-1 0 0,1-1 0 0 0,-1-1 0 0 0,1 1 0 0 0,4-2 7 0 0,22-1-13 0 0,1-1 1 0 0,-1-2-1 0 0,0-2 0 0 0,0-2 1 0 0,5-3 12 0 0,-20 7 21 0 0,7-4 8 0 0,-21 6 90 0 0,-20 3 96 0 0,-9 1-199 0 0,0 1 0 0 0,0 1 1 0 0,0 0-1 0 0,0 2 0 0 0,1 0 0 0 0,0 1 1 0 0,-11 6-17 0 0,7-3 3 0 0,-62 30 26 0 0,73-34-23 0 0,1 0 0 0 0,1 0-1 0 0,-1 1 1 0 0,1 0 0 0 0,0 1-1 0 0,-4 5-5 0 0,-2 12-10 0 0,14-25 9 0 0,0 1 0 0 0,0 0 1 0 0,0 0-1 0 0,0 0 0 0 0,0 0 0 0 0,0 0 0 0 0,0 0 0 0 0,1 0 0 0 0,-1 1 0 0 0,0-1 0 0 0,1 0 0 0 0,-1 0 0 0 0,1 0 0 0 0,-1 1 0 0 0,1-1 0 0 0,0 0 0 0 0,-1 1 0 0 0,1-1 0 0 0,0 0 0 0 0,0 1 0 0 0,0-1 0 0 0,0 0 0 0 0,0 1 0 0 0,0-1 0 0 0,0 0 0 0 0,1 1 0 0 0,-1-1 0 0 0,0 0 0 0 0,1 0 0 0 0,-1 1 0 0 0,1-1 0 0 0,0 0 0 0 0,-1 0 0 0 0,1 0 0 0 0,0 0 0 0 0,0 0 0 0 0,-1 0 0 0 0,1 0 1 0 0,0 0-1 0 0,0 0 0 0 0,0 0 0 0 0,0 0 0 0 0,0 0 0 0 0,1 0 1 0 0,4 4-22 0 0,1 0 1 0 0,-1-1-1 0 0,1 1 1 0 0,0-1-1 0 0,0-1 1 0 0,1 1-1 0 0,1-1 22 0 0,7 2-174 0 0,0-1 0 0 0,0 0 1 0 0,0-1-1 0 0,1-1 0 0 0,-1-1 0 0 0,1 0 0 0 0,2-1 174 0 0,16-1-1742 0 0,-1-2 0 0 0,34-7 1742 0 0,-49 5-2112 0 0,-1-1-1 0 0,0 0 1 0 0,2-2 2112 0 0,-3 2-1752 0 0,-4-1 218 0 0</inkml:trace>
  <inkml:trace contextRef="#ctx0" brushRef="#br0" timeOffset="1000.68">987 894 324 0 0,'7'0'5061'0'0,"-7"0"-4883"0"0,-1 0 0 0 0,1 0 0 0 0,0 0-1 0 0,0 0 1 0 0,-1 0 0 0 0,1 0 0 0 0,0 0 0 0 0,-1 0-1 0 0,1 0 1 0 0,0 0 0 0 0,0 0 0 0 0,-1 1 0 0 0,1-1-1 0 0,0 0 1 0 0,0 0 0 0 0,-1 0 0 0 0,1 0 0 0 0,0 1-1 0 0,0-1 1 0 0,0 0 0 0 0,-1 0 0 0 0,1 1-1 0 0,0-1 1 0 0,0 0 0 0 0,0 0 0 0 0,0 1 0 0 0,0-1-1 0 0,0 0 1 0 0,-1 0 0 0 0,1 1 0 0 0,0-1 0 0 0,0 0-1 0 0,0 1-177 0 0,0 0 1128 0 0,0-1-252 0 0,0 0-826 0 0,0 0 1 0 0,0 0-1 0 0,0 1 0 0 0,0-1 1 0 0,0 0-1 0 0,0 1 0 0 0,0-1 1 0 0,0 0-1 0 0,0 1 0 0 0,0-1 1 0 0,0 0-1 0 0,0 0 1 0 0,0 1-1 0 0,0-1 0 0 0,-1 0 1 0 0,1 0-1 0 0,0 1 0 0 0,0-1 1 0 0,0 0-1 0 0,0 0 0 0 0,-1 1 1 0 0,1-1-1 0 0,0 0 0 0 0,0 0 1 0 0,-1 0-1 0 0,1 0 0 0 0,0 1 1 0 0,0-1-1 0 0,-1 0 1 0 0,1 0-1 0 0,0 0 0 0 0,0 0 1 0 0,-1 0-51 0 0,1 0 1 0 0,-1 1 0 0 0,1-1 0 0 0,0 0 1 0 0,-1 0-1 0 0,1 0 0 0 0,0 1 0 0 0,-1-1 0 0 0,1 0 1 0 0,0 0-1 0 0,-1 1 0 0 0,1-1 0 0 0,0 0 1 0 0,-1 1-1 0 0,1-1 0 0 0,0 0 0 0 0,0 1 0 0 0,0-1 1 0 0,-1 1-1 0 0,1-1 0 0 0,0 0 0 0 0,0 1 1 0 0,0-1-1 0 0,0 1 0 0 0,0-1 0 0 0,0 0 0 0 0,0 1 1 0 0,0-1-1 0 0,0 1 0 0 0,0-1 0 0 0,0 1 1 0 0,0-1-1 0 0,0 0 0 0 0,0 1-1 0 0,0 49-41 0 0,1-48 5 0 0,1-1-1 0 0,-1 0 1 0 0,1 0-1 0 0,-1 0 1 0 0,1 0-1 0 0,-1 0 1 0 0,1-1-1 0 0,0 1 0 0 0,0 0 1 0 0,-1-1-1 0 0,1 1 1 0 0,0-1-1 0 0,0 0 1 0 0,0 1-1 0 0,0-1 37 0 0,3 1-161 0 0,8-8 97 0 0,-1-1-1 0 0,-1-1 1 0 0,1 1-1 0 0,-1-2 1 0 0,-1 0-1 0 0,1-1 65 0 0,-10 11 6 0 0,-1 0 0 0 0,1 0 0 0 0,-1-1 1 0 0,1 1-1 0 0,-1 0 0 0 0,1 0 0 0 0,-1 0 0 0 0,1 0 0 0 0,-1 0 0 0 0,1 0 0 0 0,-1 0 0 0 0,1 1 0 0 0,-1-1 0 0 0,1 0 0 0 0,-1 0 0 0 0,0 0 0 0 0,1 0 0 0 0,-1 1 0 0 0,1-1 0 0 0,-1 0 1 0 0,1 0-1 0 0,-1 1 0 0 0,0-1 0 0 0,1 0 0 0 0,-1 1 0 0 0,0-1 0 0 0,1 0 0 0 0,-1 1 0 0 0,0-1 0 0 0,1 1-6 0 0,20 20 173 0 0,15 11-71 0 0,-30-29-96 0 0,1 0 0 0 0,0 0 1 0 0,-1-1-1 0 0,1 1 0 0 0,0-1 1 0 0,0-1-1 0 0,1 0 0 0 0,-1 0 0 0 0,0 0 1 0 0,0-1-1 0 0,1 0 0 0 0,-1 0 0 0 0,0-1 1 0 0,0 0-1 0 0,1 0 0 0 0,-1-1 0 0 0,0 1 1 0 0,0-2-1 0 0,-1 1 0 0 0,1-1 0 0 0,4-2-6 0 0,-10 3-3 0 0,1 1 0 0 0,-1 0-1 0 0,0-1 1 0 0,0 0-1 0 0,1 1 1 0 0,-1-1 0 0 0,-1 0-1 0 0,1 1 1 0 0,0-1-1 0 0,0 0 1 0 0,0 0 0 0 0,-1 0-1 0 0,1 0 1 0 0,-1 0 0 0 0,0 0-1 0 0,0 1 1 0 0,1-1-1 0 0,-1 0 1 0 0,0 0 0 0 0,-1 0-1 0 0,1 0 1 0 0,0 0 0 0 0,-1-1 3 0 0,1-5-33 0 0,0 7 16 0 0,0 1-4 0 0,0 0-18 0 0,0 0-20 0 0,2 13-187 0 0,6-3 206 0 0,-5-5 37 0 0,1-1 0 0 0,-1 0 0 0 0,1-1 0 0 0,-1 1 1 0 0,1-1-1 0 0,0 1 0 0 0,0-1 0 0 0,0 0 0 0 0,1 0 0 0 0,-1-1 0 0 0,3 2 3 0 0,6 0-6 0 0,1 0 0 0 0,-1-1-1 0 0,1 0 1 0 0,-1-1 0 0 0,1 0-1 0 0,0-1 1 0 0,0-1 0 0 0,0 0-1 0 0,0-1 1 0 0,-1 0 0 0 0,1-1-1 0 0,0-1 1 0 0,-1 0 0 0 0,0-1 0 0 0,1 0-1 0 0,-2-1 1 0 0,8-4 6 0 0,9-11-75 0 0,-28 19 132 0 0,1 0 0 0 0,-1 0 0 0 0,0 0 0 0 0,0 0 0 0 0,0 0 0 0 0,1-1 0 0 0,-1 1-1 0 0,0 0 1 0 0,0-1 0 0 0,-1 1 0 0 0,1-1 0 0 0,0 0 0 0 0,0 1 0 0 0,-1-1 0 0 0,1 1 0 0 0,-1-1 0 0 0,1-1-57 0 0,-2 3 11 0 0,0-1 1 0 0,0 1 0 0 0,1 0 0 0 0,-1 0 0 0 0,0 0-1 0 0,0 0 1 0 0,0 0 0 0 0,1 0 0 0 0,-1 0-1 0 0,0 1 1 0 0,0-1 0 0 0,0 0 0 0 0,1 0-1 0 0,-1 0 1 0 0,0 1 0 0 0,0-1 0 0 0,1 1-1 0 0,-1-1 1 0 0,0 0 0 0 0,1 1 0 0 0,-1-1 0 0 0,1 1-1 0 0,-1-1 1 0 0,0 1 0 0 0,1 0 0 0 0,-1-1-1 0 0,1 1 1 0 0,-1 0 0 0 0,1-1 0 0 0,0 1-1 0 0,-1 0 1 0 0,1-1 0 0 0,0 1 0 0 0,-1 0-1 0 0,1 0 1 0 0,0-1 0 0 0,0 2-12 0 0,-12 36-59 0 0,7 11 46 0 0,3-39 13 0 0,1 0 0 0 0,-1-1 0 0 0,2 1 0 0 0,0 0-1 0 0,0 0 1 0 0,1 3 0 0 0,5 55 2 0 0,-4-44-4 0 0,0 0 0 0 0,2 0 0 0 0,3 9 2 0 0,6 19-17 0 0,-9-32-46 0 0,1 1-1 0 0,1-2 0 0 0,0 1 1 0 0,2-1-1 0 0,0 0 1 0 0,1 0-1 0 0,1-1 0 0 0,1 0 64 0 0,-10-17-20 0 0,0 1 0 0 0,0-1 0 0 0,1 1-1 0 0,-1 0 1 0 0,-1-1 0 0 0,1 1 0 0 0,0 0 0 0 0,0 0-1 0 0,-1-1 1 0 0,1 1 0 0 0,-1 0 0 0 0,1 0 0 0 0,-1 1 20 0 0,10 5-440 0 0,-11-8 400 0 0,0-1 0 0 0,0 0 0 0 0,0 1 0 0 0,0-1 0 0 0,0 0 0 0 0,1 0 0 0 0,-1 1 0 0 0,0-1 0 0 0,1 0 0 0 0,-1 0 0 0 0,0 0 0 0 0,1 0 0 0 0,-1 0 0 0 0,1 0 0 0 0,0 0 0 0 0,-1 0 0 0 0,1 0 1 0 0,0 0-1 0 0,-1-1 40 0 0,-10-36-684 0 0,2 10 378 0 0,-11-35 353 0 0,3 0 0 0 0,2-2 0 0 0,3 1 0 0 0,-2-47-47 0 0,12 78 392 0 0,1 0-1 0 0,2-11-391 0 0,-1 0 660 0 0,0 41-601 0 0,0-1 0 0 0,0 1 0 0 0,1 0 0 0 0,-1-1 0 0 0,1 1 0 0 0,0 0 1 0 0,-1 0-1 0 0,1 0 0 0 0,1 0 0 0 0,-1 0 0 0 0,0 0 0 0 0,1 0 0 0 0,0 0 1 0 0,-1 0-1 0 0,1 1 0 0 0,0-1 0 0 0,0 1 0 0 0,1-1 0 0 0,-1 1 1 0 0,0 0-1 0 0,1 0 0 0 0,-1 0 0 0 0,3-1-59 0 0,-1 1 55 0 0,0 0-1 0 0,1 0 1 0 0,-1 0 0 0 0,1 1-1 0 0,-1 0 1 0 0,1 0 0 0 0,0 0 0 0 0,0 0-1 0 0,-1 1 1 0 0,1 0 0 0 0,0 0-1 0 0,0 0 1 0 0,0 1 0 0 0,-1-1-1 0 0,1 1 1 0 0,2 1-55 0 0,10 2 49 0 0,-1 1-1 0 0,1 1 1 0 0,-1 1 0 0 0,0 0-1 0 0,-1 2 1 0 0,0-1 0 0 0,0 2-1 0 0,0 0 1 0 0,-1 1-49 0 0,-12-9-6 0 0,0-1-1 0 0,0 1 0 0 0,0 1 1 0 0,-1-1-1 0 0,1 0 0 0 0,0 0 1 0 0,-1 1-1 0 0,1-1 1 0 0,-1 0-1 0 0,0 1 0 0 0,0 0 1 0 0,0-1-1 0 0,0 1 0 0 0,-1 0 1 0 0,1-1-1 0 0,-1 1 0 0 0,1 1 7 0 0,-6 2-130 0 0,1-1-1 0 0,-1 1 0 0 0,0-1 0 0 0,0 0 0 0 0,0 0 1 0 0,-1-1-1 0 0,0 1 0 0 0,0-1 0 0 0,-5 2 131 0 0,-65 33-2638 0 0,63-33 1861 0 0,-1 0-581 0 0,-1-1 1 0 0,0 0-1 0 0,0-1 0 0 0,-9 1 1358 0 0,-9 2-2216 0 0,-9 0-8 0 0,6-6 536 0 0</inkml:trace>
  <inkml:trace contextRef="#ctx1" brushRef="#br0">2142 560 228 0 0,'0'-1'119'0'0,"0"1"1"0"0,0 0-1 0 0,0-1 0 0 0,0 1 0 0 0,0-1 1 0 0,0 1-1 0 0,0 0 0 0 0,0-1 1 0 0,0 1-1 0 0,0-1 0 0 0,1 1 0 0 0,-1 0 1 0 0,0-1-1 0 0,0 1 0 0 0,0 0 1 0 0,1-1-1 0 0,-1 1 0 0 0,0 0 0 0 0,0-1 1 0 0,1 1-1 0 0,-1 0 0 0 0,0-1 1 0 0,0 1-1 0 0,1 0 0 0 0,-1 0 0 0 0,0 0 1 0 0,1-1-1 0 0,-1 1 0 0 0,1 0 1 0 0,-1 0-1 0 0,0 0 0 0 0,1 0 0 0 0,-1-1-119 0 0,17 3 5668 0 0,6 8-1511 0 0,-13-5-5910 0 0,1 0 1764 0 0,1 0-1 0 0,0-1 1 0 0,0 0-1 0 0,0-1 0 0 0,7 1-10 0 0,-3-1-8 0 0,-1-1 0 0 0,1-1 0 0 0,6 0 8 0 0,-20-1-45 0 0,-2 0-36 0 0,0 0-38 0 0,0 0-32 0 0,-3 2 78 0 0,-1 0 1 0 0,1 0-1 0 0,-1-1 1 0 0,1 0-1 0 0,-1 1 1 0 0,1-1-1 0 0,-1-1 1 0 0,1 1-1 0 0,-1 0 1 0 0,0-1-1 0 0,-1 0 73 0 0,-18 14-2 0 0,20 3 79 0 0,2-2 6 0 0,-1-8-46 0 0,1 0 0 0 0,-1 0 1 0 0,1 1-1 0 0,1-1 0 0 0,-1 0 1 0 0,1 0-1 0 0,1 0 1 0 0,-1 1-1 0 0,1-1 0 0 0,0 0 1 0 0,3 6-38 0 0,-4-9 8 0 0,4 93 228 0 0,2-63-199 0 0,0-2-5 0 0,-2 1-1 0 0,1 27-31 0 0,2-20 6 0 0,-6-36-5 0 0,0 1 0 0 0,0-1 0 0 0,0 0 0 0 0,0 1-1 0 0,-1-1 1 0 0,0 1 0 0 0,0-1 0 0 0,0 1 0 0 0,0-1 0 0 0,-1 0 0 0 0,1 1 0 0 0,-1-1-1 0 0,-3 10 6 0 0,2-5-13 0 0,-1-1 0 0 0,1 0 1 0 0,-2 0-1 0 0,1-1 1 0 0,-1 1-1 0 0,-1 1 7 0 0,3-6-23 0 0,0-1-1 0 0,0 1 1 0 0,0-1 0 0 0,-1 1 0 0 0,1-1-1 0 0,-1 0 1 0 0,1 0 0 0 0,-1 0 0 0 0,0 0-1 0 0,0 0 1 0 0,0-1 0 0 0,0 1-1 0 0,0-1 1 0 0,0 0 0 0 0,-1 0 0 0 0,1 0-1 0 0,0 0 1 0 0,-1-1 23 0 0,3 0 0 0 0,-34 5-112 0 0,33-5 126 0 0,0 0 0 0 0,0 0 0 0 0,0-1 0 0 0,0 1-1 0 0,1 0 1 0 0,-1-1 0 0 0,0 1 0 0 0,0-1-1 0 0,0 1 1 0 0,1-1 0 0 0,-1 0 0 0 0,0 0 0 0 0,0 1-1 0 0,1-1 1 0 0,-1-1 0 0 0,1 1 0 0 0,-2-1-14 0 0,-6-6 241 0 0,-1-5 760 0 0,11 12-966 0 0,0 0-1 0 0,-1 1 0 0 0,1-1 0 0 0,0 0 0 0 0,0 0 0 0 0,0 1 0 0 0,-1-1 0 0 0,1 0 0 0 0,0 1 0 0 0,0-1 0 0 0,0 1 0 0 0,0-1 0 0 0,0 1 0 0 0,0 0 0 0 0,0-1 1 0 0,0 1-1 0 0,0 0 0 0 0,0 0 0 0 0,1 0 0 0 0,-1 0 0 0 0,0 0 0 0 0,1 0-34 0 0,62-16 436 0 0,-1-2 1 0 0,31-15-437 0 0,-22 8 6 0 0,-52 17-163 0 0,0-1 1 0 0,-1-1-1 0 0,0-1 0 0 0,0 0 1 0 0,10-10 156 0 0,-24 17-219 0 0,0-1 1 0 0,0 0-1 0 0,-1 0 0 0 0,1 0 1 0 0,-1 0-1 0 0,0-1 0 0 0,-1 1 1 0 0,0-1-1 0 0,1 0 0 0 0,-2 0 1 0 0,1-1-1 0 0,0-2 219 0 0,4-7-431 0 0,-7 15 413 0 0,1 0-1 0 0,-1 0 1 0 0,0 0 0 0 0,0 0 0 0 0,0 0-1 0 0,0 0 1 0 0,0 0 0 0 0,0 0-1 0 0,0 0 1 0 0,0 0 0 0 0,0 0-1 0 0,0 0 1 0 0,-1 0 0 0 0,1 0 0 0 0,0 0-1 0 0,-1 0 1 0 0,1 0 0 0 0,-1 0-1 0 0,1 0 1 0 0,-1 1 0 0 0,0-2 18 0 0,-4-15-125 0 0,4 11 235 0 0,-1 0 0 0 0,1 0 0 0 0,-1 0 0 0 0,0 0 0 0 0,0 1-1 0 0,-1-1 1 0 0,0 1 0 0 0,0-1 0 0 0,0 1 0 0 0,-1 0 0 0 0,1 0 0 0 0,-1 0 0 0 0,0 1-1 0 0,-3-3-109 0 0,7 6 39 0 0,-1 1-1 0 0,1 0 1 0 0,0 0-1 0 0,0-1 1 0 0,0 1-1 0 0,0 0 1 0 0,-1 0-1 0 0,1-1 1 0 0,0 1-1 0 0,0 0 1 0 0,-1 0-1 0 0,1 0 1 0 0,0-1-1 0 0,0 1 1 0 0,-1 0-1 0 0,1 0 1 0 0,0 0-1 0 0,0 0 1 0 0,-1 0-1 0 0,1 0 1 0 0,0 0-1 0 0,-1 0 1 0 0,1-1-1 0 0,0 1 1 0 0,-1 0-1 0 0,1 0 1 0 0,0 0-1 0 0,0 0 1 0 0,-1 1-1 0 0,1-1 1 0 0,0 0-1 0 0,-1 0 1 0 0,1 0-1 0 0,0 0 1 0 0,-1 0-1 0 0,1 0 1 0 0,0 0-1 0 0,0 0 1 0 0,-1 1-1 0 0,1-1 1 0 0,0 0-1 0 0,0 0 1 0 0,-1 0-1 0 0,1 1 1 0 0,0-1-1 0 0,0 0 1 0 0,0 0-1 0 0,-1 1 1 0 0,1-1-1 0 0,0 0 1 0 0,0 0-1 0 0,0 1 1 0 0,0-1-1 0 0,-1 0-38 0 0,-6 23 703 0 0,5-14-876 0 0,0 0 171 0 0,1 1 1 0 0,0 0 0 0 0,0-1 0 0 0,1 1-1 0 0,0 0 1 0 0,2 5 1 0 0,-1 16-3 0 0,10 76-4 0 0,1-11-86 0 0,-12-89 71 0 0,1-1-1 0 0,0 0 1 0 0,0 0 0 0 0,0 0-1 0 0,1 0 1 0 0,0 0 0 0 0,1 2 22 0 0,0-3-77 0 0,-1 1 0 0 0,0-1 0 0 0,-1 1 0 0 0,0 0 1 0 0,0 0-1 0 0,0 0 0 0 0,0 2 77 0 0,-3-12-58 0 0,0 0 0 0 0,0-1 0 0 0,1 1 0 0 0,-1-1 0 0 0,1 1 0 0 0,1-1 0 0 0,-1 1 1 0 0,0-2 57 0 0,0-12 38 0 0,-1 0 1 0 0,0 1 0 0 0,-4-11-39 0 0,2 10 88 0 0,1-1-1 0 0,1 0 0 0 0,-1-11-87 0 0,-2-49 216 0 0,2 55-118 0 0,1-1 0 0 0,1 1 0 0 0,3-22-98 0 0,7-44 244 0 0,-8 79-163 0 0,0 0-1 0 0,1-1 1 0 0,0 1-1 0 0,0 0 1 0 0,1 1-1 0 0,0-1 1 0 0,1 1-1 0 0,3-6-80 0 0,-6 14 27 0 0,0 0 0 0 0,0 0 0 0 0,0 0 0 0 0,0 0-1 0 0,0 0 1 0 0,1 0 0 0 0,-1 1 0 0 0,1-1 0 0 0,-1 0-1 0 0,1 1 1 0 0,-1-1 0 0 0,1 1 0 0 0,0 0 0 0 0,0-1-1 0 0,0 1 1 0 0,0 0 0 0 0,0 0 0 0 0,0 0 0 0 0,0 0-1 0 0,0 1 1 0 0,0-1-27 0 0,2 0 26 0 0,0 1 0 0 0,0 0-1 0 0,-1 0 1 0 0,1 0 0 0 0,0 0-1 0 0,-1 1 1 0 0,1-1 0 0 0,0 1-1 0 0,-1 0 1 0 0,1 0 0 0 0,-1 0 0 0 0,1 1-26 0 0,11 4 28 0 0,-1 2 0 0 0,1 0 0 0 0,-2 0 0 0 0,1 2 0 0 0,2 2-28 0 0,9 7-24 0 0,-1 2 1 0 0,-1 1 0 0 0,-1 1-1 0 0,13 18 24 0 0,-21-24-25 0 0,-1 1 0 0 0,-1 1 0 0 0,0 0 0 0 0,-2 1 0 0 0,0 0 0 0 0,-1 0-1 0 0,-1 3 26 0 0,13 61-49 0 0,-20-80 47 0 0,-1 0 0 0 0,0 0 1 0 0,0 1-1 0 0,0-1 0 0 0,0 0 0 0 0,-1 0 0 0 0,1 0 0 0 0,-1 0 1 0 0,0 0-1 0 0,0 0 0 0 0,-1 0 0 0 0,1-1 0 0 0,-1 1 0 0 0,0 0 0 0 0,0-1 1 0 0,0 1-1 0 0,0-1 0 0 0,-1 1 2 0 0,-8 10-85 0 0,0-1 1 0 0,-1 0-1 0 0,-10 8 85 0 0,7-7-174 0 0,5-5-201 0 0,0 0 1 0 0,-1-1-1 0 0,0 0 1 0 0,-1-1-1 0 0,0-1 0 0 0,0 1 1 0 0,0-2-1 0 0,-1 0 1 0 0,0 0 374 0 0,-10 2-2037 0 0,0-1 1 0 0,-1 0-1 0 0,0-2 1 0 0,-19 1 2036 0 0,-1 0-2228 0 0</inkml:trace>
  <inkml:trace contextRef="#ctx1" brushRef="#br0" timeOffset="1617.79">15 1537 1744 0 0,'1'1'650'0'0,"-1"1"0"0"0,0-1-1 0 0,0 0 1 0 0,0 0 0 0 0,1 0-1 0 0,-1 0 1 0 0,0 1 0 0 0,1-1-1 0 0,-1 0 1 0 0,1 0 0 0 0,-1 0-1 0 0,1 0 1 0 0,0 0 0 0 0,-1 0-1 0 0,2 0-649 0 0,1 2 377 0 0,0 0 0 0 0,0-1-1 0 0,0 0 1 0 0,0 0 0 0 0,0 0-1 0 0,0 0 1 0 0,1 0 0 0 0,2 1-377 0 0,60 16-859 0 0,-19-8 976 0 0,190 36 314 0 0,-178-38-360 0 0,36 4 61 0 0,27-2-132 0 0,38-3 265 0 0,-1-7-1 0 0,46-11-264 0 0,297-22 327 0 0,-275 17-108 0 0,144-16 162 0 0,-233 14-316 0 0,280-42 1 0 0,84-11 224 0 0,-201 32-289 0 0,-117 19-52 0 0,11 7 51 0 0,-161 10 14 0 0,351-1 118 0 0,-15 0-113 0 0,-82 0 103 0 0,3 0 53 0 0,207 0-209 0 0,-263 5 17 0 0,552-14 87 0 0,-421 11 95 0 0,27 19-165 0 0,190 2 123 0 0,-262-6-11 0 0,191 36-112 0 0,-389-36-27 0 0,117 16 148 0 0,174 17 333 0 0,-15 1-233 0 0,-76-6 255 0 0,-164-22-189 0 0,69 6-94 0 0,-130-15-202 0 0,-55-5-961 0 0,-1-1 0 0 0,15-3 970 0 0,-56-2-127 0 0,-1 0 1 0 0,1 0 0 0 0,-1 0-1 0 0,1 0 1 0 0,-1 0 0 0 0,0 0-1 0 0,1-1 1 0 0,-1 1-1 0 0,1 0 1 0 0,-1 0 0 0 0,1 0-1 0 0,-1-1 1 0 0,1 1 0 0 0,-1 0-1 0 0,0-1 1 0 0,1 1-1 0 0,-1 0 1 0 0,0-1 0 0 0,1 1-1 0 0,-1-1 1 0 0,0 1-1 0 0,1 0 1 0 0,-1-1 0 0 0,0 1-1 0 0,0-1 1 0 0,0 1 0 0 0,1-1-1 0 0,-1 1 1 0 0,0-1-1 0 0,0 1 1 0 0,0-1 0 0 0,0 1-1 0 0,0-1 1 0 0,0 1-1 0 0,0-1 1 0 0,0 1 0 0 0,0-1-1 0 0,0 1 1 0 0,0-1 0 0 0,0 1-1 0 0,0-1 1 0 0,-1 1-1 0 0,1-1 1 0 0,0 1 0 0 0,0-1-1 0 0,0 1 1 0 0,-1 0 0 0 0,1-1-1 0 0,0 1 1 0 0,-1-1-1 0 0,1 1 1 0 0,0 0 126 0 0,-18-34-4832 0 0,15 28 4335 0 0,-20-25-2142 0 0,-10-1 612 0 0</inkml:trace>
  <inkml:trace contextRef="#ctx2" brushRef="#br0">3617 283 28 0 0,'-6'-1'-819'0'0,"2"-1"6598"0"0,3 2 587 0 0,0 2-5308 0 0,1-1-690 0 0,0-1-355 0 0,-1 0 1 0 0,1 1 0 0 0,-1-1-1 0 0,1 0 1 0 0,-1 0-1 0 0,1 0 1 0 0,-1 0-1 0 0,1 1 1 0 0,-1-1 0 0 0,1 0-1 0 0,-1 1 1 0 0,1-1-1 0 0,0 0 1 0 0,-1 1-1 0 0,1-1 1 0 0,0 0 0 0 0,-1 1-1 0 0,1-1 1 0 0,0 1-1 0 0,-1-1 1 0 0,1 1-1 0 0,0-1 1 0 0,0 1 0 0 0,-1-1-1 0 0,1 1 1 0 0,0-1-1 0 0,0 1 1 0 0,0-1-1 0 0,0 1 1 0 0,0-1 0 0 0,0 1-14 0 0,-2 22 7 0 0,1-12 12 0 0,-1 14-17 0 0,1 0 0 0 0,1-1 0 0 0,1 1 0 0 0,1 0 0 0 0,1-1 0 0 0,2 7-2 0 0,0 4 5 0 0,51 402 14 0 0,-27-146-76 0 0,-13-121-25 0 0,15 203-199 0 0,7 68-44 0 0,16 244 383 0 0,-51-642 9 0 0,0 177 485 0 0,-4-131-304 0 0,1-56-185 0 0,-2 1 0 0 0,-1-1 0 0 0,-2 1 1 0 0,-1-1-1 0 0,-3 5-63 0 0,9-35-69 0 0,-1 0 1 0 0,0-1 0 0 0,0 1 0 0 0,-1 0 0 0 0,1 0 0 0 0,0 0 0 0 0,-1-1-1 0 0,0 1 1 0 0,1-1 0 0 0,-2 2 68 0 0,2-4-115 0 0,0 1 1 0 0,1-1-1 0 0,-1 1 0 0 0,0-1 0 0 0,0 0 1 0 0,0 1-1 0 0,1-1 0 0 0,-1 0 0 0 0,0 0 0 0 0,0 1 1 0 0,0-1-1 0 0,0 0 0 0 0,0 0 0 0 0,1 0 1 0 0,-1 0-1 0 0,0 0 0 0 0,0 0 0 0 0,0 0 1 0 0,0-1-1 0 0,0 1 0 0 0,1 0 0 0 0,-1 0 0 0 0,0-1 1 0 0,0 1-1 0 0,0 0 0 0 0,1-1 0 0 0,-1 1 1 0 0,0-1-1 0 0,0 1 0 0 0,1-1 0 0 0,-1 0 0 0 0,0 1 1 0 0,1-1-1 0 0,-1 1 0 0 0,0-2 115 0 0,-1-1-558 0 0,0-1 0 0 0,-1 1 0 0 0,1-1 0 0 0,1 0 0 0 0,-1 0 0 0 0,0 1 0 0 0,1-1 0 0 0,0 0 0 0 0,0-1 0 0 0,0 1 0 0 0,0-3 558 0 0,-1 0-576 0 0,1-19-1210 0 0</inkml:trace>
  <inkml:trace contextRef="#ctx3" brushRef="#br0">4429 515 680 0 0,'-2'14'10964'0'0,"-40"5"-10156"0"0,28-13-803 0 0,1 0 0 0 0,1 0 0 0 0,-8 6-5 0 0,-140 84 16 0 0,54-34 120 0 0,57-35 180 0 0,-25 20-316 0 0,60-40 40 0 0,12-6-34 0 0,-1 0 0 0 0,1 0 0 0 0,-1 0 1 0 0,1 1-1 0 0,0-1 0 0 0,0 1 0 0 0,0-1 0 0 0,0 1 0 0 0,0 0 1 0 0,0-1-1 0 0,0 1 0 0 0,0 0 0 0 0,1 0 0 0 0,-2 2-6 0 0,3-3-18 0 0,27 5-37 0 0,-4-8 127 0 0,1 0 0 0 0,-1-2 0 0 0,9-3-72 0 0,24-4 116 0 0,43-9-11 0 0,-60 11-63 0 0,-33 7-18 0 0,-1 0-1 0 0,1 0 0 0 0,0 1 1 0 0,-1 0-1 0 0,1 0 0 0 0,1 1-23 0 0,-5 0 82 0 0,-2 0 32 0 0,0 0 47 0 0,-36 20 600 0 0,-20 9-574 0 0,35-20-188 0 0,0 2 0 0 0,1 0 0 0 0,0 1 0 0 0,-2 4 1 0 0,-24 13-32 0 0,34-22 18 0 0,0 1-1 0 0,0 0 1 0 0,-5 5 14 0 0,-5 6-20 0 0,11-10 18 0 0,0 0-1 0 0,1 1 1 0 0,0 0-1 0 0,0 0 0 0 0,1 1 1 0 0,0 0-1 0 0,1 1 1 0 0,0 0-1 0 0,1 0 0 0 0,-4 10 3 0 0,10-20-1 0 0,0-1-1 0 0,0 1 0 0 0,1 0 0 0 0,-1-1 0 0 0,1 1 1 0 0,-1 0-1 0 0,1-1 0 0 0,-1 1 0 0 0,1 0 1 0 0,0-1-1 0 0,0 1 0 0 0,0 0 0 0 0,0 0 0 0 0,0-1 1 0 0,0 1-1 0 0,1 0 0 0 0,-1 0 0 0 0,0-1 1 0 0,1 1-1 0 0,-1 0 0 0 0,1-1 0 0 0,0 1 0 0 0,0-1 1 0 0,-1 1-1 0 0,1-1 0 0 0,0 1 0 0 0,0-1 1 0 0,1 1-1 0 0,-1-1 0 0 0,0 0 0 0 0,0 0 0 0 0,0 1 1 0 0,1-1-1 0 0,-1 0 0 0 0,1 0 0 0 0,-1 0 1 0 0,1-1-1 0 0,-1 1 0 0 0,1 0 0 0 0,0-1 0 0 0,-1 1 1 0 0,1-1-1 0 0,0 1 0 0 0,-1-1 0 0 0,2 0 2 0 0,6 2-10 0 0,1-1-1 0 0,0-1 0 0 0,-1 0 1 0 0,1 0-1 0 0,0-1 0 0 0,-1 0 1 0 0,6-2 10 0 0,34-9-576 0 0,-1-2 1 0 0,0-3-1 0 0,28-14 576 0 0,12-4-2356 0 0,-66 26 376 0 0,-1-1-1 0 0,-1-1 0 0 0,0-1 1 0 0,11-9 1980 0 0,-8 7-1776 0 0</inkml:trace>
  <inkml:trace contextRef="#ctx3" brushRef="#br0" timeOffset="1021.71">4474 952 1788 0 0,'1'8'9002'0'0,"-4"-2"-7386"0"0,-1-2-1540 0 0,0 0 0 0 0,0 0 0 0 0,1 1 0 0 0,-1 0 0 0 0,1-1 1 0 0,0 1-1 0 0,0 0 0 0 0,0 1 0 0 0,1-1 0 0 0,0 0 0 0 0,0 1 0 0 0,0-1 0 0 0,1 1 1 0 0,0 0-1 0 0,0-1 0 0 0,0 1 0 0 0,1 3-76 0 0,-12 70 1 0 0,12-77-2 0 0,0-1 1 0 0,0-1 0 0 0,0 0 0 0 0,-1 1 0 0 0,1-1 0 0 0,0 1 1 0 0,0-1-1 0 0,0 1 0 0 0,0-1 0 0 0,0 1 0 0 0,0-1 0 0 0,0 1 0 0 0,0-1 0 0 0,0 1 0 0 0,0-1 0 0 0,0 1 0 0 0,0-1 0 0 0,1 0 0 0 0,-1 1 0 0 0,0-1 0 0 0,0 1 0 0 0,0-1 0 0 0,1 1 0 0 0,-1-1 0 0 0,0 0 1 0 0,0 1-1 0 0,1-1 0 0 0,-1 1 0 0 0,0-1 0 0 0,1 0 0 0 0,-1 0 0 0 0,0 1 0 0 0,1-1 0 0 0,-1 0 0 0 0,1 1 0 0 0,-1-1 0 0 0,0 0 0 0 0,1 0 0 0 0,-1 0 0 0 0,1 0 0 0 0,-1 1 0 0 0,1-1 0 0 0,-1 0 1 0 0,1 0-1 0 0,0 0 0 0 0,-1 0 0 0 0,0 0 1 0 0,0 0 0 0 0,0 0 0 0 0,0 0 0 0 0,0 0 0 0 0,0 0-1 0 0,0 0 1 0 0,0 1 0 0 0,0-1 0 0 0,0 0 0 0 0,0 0 0 0 0,0 0-1 0 0,0 0 1 0 0,0 0 0 0 0,0 0 0 0 0,0 0 0 0 0,0 0-1 0 0,0 0 1 0 0,0 0 0 0 0,0 0 0 0 0,0 0 0 0 0,0 0 0 0 0,0 1-1 0 0,0-1 1 0 0,0 0 0 0 0,0 0 0 0 0,0 0 0 0 0,0 0 0 0 0,0 0-1 0 0,0 0 1 0 0,1 0 0 0 0,-1 0 0 0 0,0 0 0 0 0,0 0-1 0 0,-2 0 8 0 0,6-3-2 0 0,-1 0-9 0 0,0 0 0 0 0,-1 0 0 0 0,0-1 0 0 0,0 1 0 0 0,0 0 0 0 0,0-1 0 0 0,0 0 0 0 0,0-1 3 0 0,11-19-26 0 0,13-19-4 0 0,-21 33 24 0 0,1 0-1 0 0,0 1 1 0 0,1-1-1 0 0,0 1 1 0 0,0 0 0 0 0,9-7 6 0 0,-9 10-8 0 0,-7 5 9 0 0,1 1-1 0 0,-1-1 0 0 0,0 1 1 0 0,1-1-1 0 0,-1 1 0 0 0,0-1 0 0 0,1 1 1 0 0,-1-1-1 0 0,1 1 0 0 0,-1-1 1 0 0,1 1-1 0 0,-1 0 0 0 0,1-1 0 0 0,-1 1 1 0 0,1 0-1 0 0,-1-1 0 0 0,1 1 1 0 0,-1 0-1 0 0,1 0 0 0 0,-1 0 0 0 0,1 0 1 0 0,0-1-1 0 0,-1 1 0 0 0,1 0 1 0 0,-1 0-1 0 0,1 0 0 0 0,0 0 0 0 0,-1 0 1 0 0,1 0-1 0 0,-1 0 0 0 0,1 1 1 0 0,-1-1-1 0 0,1 0 0 0 0,0 0 0 0 0,-1 0 1 0 0,1 0-1 0 0,-1 1 0 0 0,1-1 0 0 0,-1 0 1 0 0,1 1-1 0 0,-1-1 0 0 0,1 0 1 0 0,-1 1-1 0 0,1-1 0 0 0,-1 1 0 0 0,0-1 1 0 0,1 1-1 0 0,-1-1 0 0 0,1 1 1 0 0,-1-1-1 0 0,0 1 0 0 0,4 17 61 0 0,5-2-38 0 0,-6-10-22 0 0,0 0 0 0 0,1 0 0 0 0,-1-1 0 0 0,1 1 0 0 0,1-1 0 0 0,-1 0 0 0 0,5 4-1 0 0,-2-1-2 0 0,20 11-7 0 0,-6-12-100 0 0,-19-7 18 0 0,-2-14-420 0 0,0-74-700 0 0,0 87 1217 0 0,1 1 0 0 0,-1 0-1 0 0,1 0 1 0 0,0 0-1 0 0,-1 0 0 0 0,1 1 1 0 0,0-1-1 0 0,-1 0 1 0 0,1 0-1 0 0,0 1 0 0 0,-1-1 1 0 0,1 0-1 0 0,-1 1 1 0 0,1-1-1 0 0,-1 1 1 0 0,1-1-1 0 0,-1 1 0 0 0,1-1 1 0 0,-1 1-6 0 0,1 0 5 0 0,-1 0 1 0 0,0 0 0 0 0,0-1-1 0 0,0 1 1 0 0,0 0 0 0 0,1 0-1 0 0,-1 0 1 0 0,0-1 0 0 0,0 1-1 0 0,1 0 1 0 0,-1 0 0 0 0,1-1-1 0 0,-1 1 1 0 0,1 0-1 0 0,-1-1 1 0 0,1 1 0 0 0,-1 0-1 0 0,1-1 1 0 0,0 1 0 0 0,-1-1-1 0 0,1 1 1 0 0,0-1 0 0 0,0 1-6 0 0,9 10 80 0 0,-5-4-68 0 0,-1 0 1 0 0,1 0-1 0 0,0 0 0 0 0,0-1 0 0 0,1 0 0 0 0,0 0 0 0 0,0 0 0 0 0,0-1 0 0 0,1 0 0 0 0,0 0 0 0 0,0 0 0 0 0,0-1 0 0 0,1 0 0 0 0,-1-1 0 0 0,1 1 0 0 0,0-2 0 0 0,0 1 0 0 0,0-1 0 0 0,0 0 0 0 0,7 0-12 0 0,-1 1 51 0 0,0-1 0 0 0,0-1 0 0 0,0 0 0 0 0,0-1 0 0 0,0-1 0 0 0,0 0 0 0 0,0-1 0 0 0,0 0 0 0 0,0-1 0 0 0,0 0 0 0 0,-1-2 0 0 0,6-2-51 0 0,-7 2 69 0 0,48-25 218 0 0,-56 27-270 0 0,0 0 1 0 0,0 0-1 0 0,-1 0 1 0 0,1-1-1 0 0,-1 1 1 0 0,1-1-1 0 0,-1 0 1 0 0,0 0 0 0 0,0 0-1 0 0,-1 0 1 0 0,1 0-1 0 0,-1-1-17 0 0,-1 2 8 0 0,0 0-1 0 0,0-1 0 0 0,-1 1 1 0 0,1 0-1 0 0,-1 0 0 0 0,0-1 1 0 0,0 1-1 0 0,0 0 0 0 0,0 0 1 0 0,-1-1-1 0 0,0 1 0 0 0,1 0 1 0 0,-1 0-1 0 0,0 0 0 0 0,0 0 1 0 0,-1 0-1 0 0,1 0 0 0 0,0 0 1 0 0,-1 0-1 0 0,0 0 0 0 0,0 1 1 0 0,0-1-1 0 0,0 1 0 0 0,-2-2-7 0 0,4 4 0 0 0,0-1 0 0 0,0 1 0 0 0,0 0 0 0 0,0 0 0 0 0,0 0 0 0 0,0 0 0 0 0,-1 0 0 0 0,1 0 0 0 0,0 0 0 0 0,0 0 0 0 0,0 0 0 0 0,0 0 0 0 0,0 0 0 0 0,0 0 0 0 0,-1 0 0 0 0,1-1 0 0 0,0 1 0 0 0,0 0 0 0 0,0 0 0 0 0,0 0 0 0 0,0 0 0 0 0,-1 0 0 0 0,1 0 0 0 0,0 1-1 0 0,0-1 1 0 0,0 0 0 0 0,0 0 0 0 0,0 0 0 0 0,0 0 0 0 0,-1 0 0 0 0,1 0 0 0 0,0 0 0 0 0,0 0 0 0 0,0 0 0 0 0,0 0 0 0 0,0 0 0 0 0,0 0 0 0 0,0 0 0 0 0,-1 1 0 0 0,1-1 0 0 0,0 0 0 0 0,0 0 0 0 0,0 0 0 0 0,0 0 0 0 0,0 0 0 0 0,0 0 0 0 0,0 0 0 0 0,0 1 0 0 0,0-1 0 0 0,0 0 0 0 0,0 0 0 0 0,0 0 0 0 0,0 0 0 0 0,0 1 0 0 0,-5 13-22 0 0,2 22-14 0 0,3 90 55 0 0,13 87-19 0 0,-9-185 1 0 0,2 30-11 0 0,3 0 1 0 0,14 50 9 0 0,-20-89-9 0 0,-3-12 43 0 0,-3-9 118 0 0,-2-6-127 0 0,2 4-17 0 0,1 0 0 0 0,0 0 1 0 0,0-1-1 0 0,0 1 0 0 0,0-1 1 0 0,0 1-1 0 0,1-1 0 0 0,-1-3-8 0 0,-16-60 12 0 0,11 46-12 0 0,1 0 1 0 0,1 1-1 0 0,-1-12 0 0 0,2-11 7 0 0,-3-14-22 0 0,4 0-1 0 0,1-22 16 0 0,3 63 43 0 0,0 0 0 0 0,1 0 0 0 0,1 1 0 0 0,0-1-1 0 0,1 1 1 0 0,1-1 0 0 0,1 1 0 0 0,0 1 0 0 0,1-1 0 0 0,4-5-43 0 0,-9 18 50 0 0,0-1 1 0 0,1 0-1 0 0,0 1 0 0 0,-1 0 0 0 0,1-1 0 0 0,1 1 0 0 0,-1 0 1 0 0,0 1-1 0 0,1-1 0 0 0,-1 1 0 0 0,1-1 0 0 0,0 1 0 0 0,0 0 0 0 0,0 0 1 0 0,4-1-51 0 0,-2 2 71 0 0,1-1 0 0 0,0 1 1 0 0,-1 0-1 0 0,1 0 0 0 0,0 1 1 0 0,0 0-1 0 0,0 0 1 0 0,-1 1-1 0 0,6 0-71 0 0,11 5 143 0 0,1 0 0 0 0,-1 1 0 0 0,0 2 0 0 0,-1 0-1 0 0,2 2-142 0 0,-19-9 9 0 0,4 1-36 0 0,-1 1 0 0 0,0 0 0 0 0,0 0-1 0 0,-1 0 1 0 0,1 1 0 0 0,-1 0 0 0 0,0 1 0 0 0,0-1 0 0 0,0 1 0 0 0,-1 1 0 0 0,4 4 27 0 0,-10-10-30 0 0,1 0 1 0 0,0 0-1 0 0,-1 0 1 0 0,1 1-1 0 0,-1-1 1 0 0,1 0-1 0 0,-1 1 1 0 0,0-1-1 0 0,0 0 0 0 0,1 1 1 0 0,-1-1-1 0 0,0 1 1 0 0,0-1-1 0 0,0 0 1 0 0,-1 1-1 0 0,1-1 1 0 0,0 0-1 0 0,0 1 1 0 0,-1-1-1 0 0,1 0 1 0 0,-1 1-1 0 0,1-1 1 0 0,-1 0-1 0 0,0 0 0 0 0,1 0 1 0 0,-1 1-1 0 0,0-1 1 0 0,0 0-1 0 0,0 0 1 0 0,0 0-1 0 0,0 0 1 0 0,0 0-1 0 0,0 0 1 0 0,0-1-1 0 0,0 1 1 0 0,0 0 29 0 0,-7 4-226 0 0,-1 0 0 0 0,1 0 1 0 0,-1-1-1 0 0,1 0 0 0 0,-3 0 226 0 0,-5 3-622 0 0,-17 7-1290 0 0,0-1 0 0 0,0-2 0 0 0,-1-1 0 0 0,0-2 0 0 0,-3-1 1912 0 0,-20 1-2343 0 0</inkml:trace>
  <inkml:trace contextRef="#ctx1" brushRef="#br0" timeOffset="6069.51">5732 579 156 0 0,'-1'-9'10372'0'0,"-1"10"-4661"0"0,-4 20-3099 0 0,-4 24-5388 0 0,8-31 4201 0 0,-12 104-2220 0 0,6 1 1 0 0,5 14 794 0 0,3-49-1184 0 0,6-63 681 0 0,-4-19 248 0 0,-8-12 104 0 0,5 5 125 0 0,-1-1-1 0 0,1 1 1 0 0,0-1 0 0 0,1 1-1 0 0,0-1 1 0 0,0 1 0 0 0,0-1-1 0 0,0 0 1 0 0,2-4 26 0 0,-1-13 10 0 0,-1 12 13 0 0,0-61 184 0 0,3 1-1 0 0,4-5-206 0 0,-3 32 46 0 0,-4 31-7 0 0,1 1-1 0 0,1 0 1 0 0,0-1 0 0 0,0 1 0 0 0,2-2-39 0 0,-4 13 23 0 0,1 0 0 0 0,-1-1 0 0 0,0 1 0 0 0,1 0 0 0 0,-1 0 0 0 0,1 0 0 0 0,0 0 0 0 0,-1 0 0 0 0,1 0 0 0 0,0 0 0 0 0,0 0 0 0 0,0 0 0 0 0,0 0 0 0 0,0 0 0 0 0,0 0 0 0 0,0 0 0 0 0,0 1 0 0 0,0-1 0 0 0,0 0 0 0 0,0 1 0 0 0,0-1-1 0 0,0 1 1 0 0,1-1 0 0 0,-1 1 0 0 0,0 0 0 0 0,1-1-23 0 0,0 1 26 0 0,0 0 0 0 0,1 1-1 0 0,-1-1 1 0 0,0 0 0 0 0,1 1-1 0 0,-1 0 1 0 0,0-1 0 0 0,0 1 0 0 0,1 0-1 0 0,-1 0 1 0 0,0 0 0 0 0,0 0-1 0 0,1 1-25 0 0,7 6 48 0 0,0-1 0 0 0,-1 1 0 0 0,0 1 0 0 0,0-1 0 0 0,0 3-48 0 0,21 25 44 0 0,20 22-35 0 0,-19-29-36 0 0,2-1-1 0 0,0-1 1 0 0,15 7 27 0 0,-36-27 83 0 0,0 1-1 0 0,1-2 1 0 0,0 0 0 0 0,0 0 0 0 0,0-1 0 0 0,1-1-1 0 0,-1 0 1 0 0,1-1 0 0 0,0 0 0 0 0,0-1-1 0 0,15 0-82 0 0,-27-2 75 0 0,0 0 0 0 0,0-1 0 0 0,0 1-1 0 0,0 0 1 0 0,0-1 0 0 0,0 1-1 0 0,0-1 1 0 0,0 0 0 0 0,0 1-1 0 0,0-1 1 0 0,0 0 0 0 0,-1 0-1 0 0,1 0 1 0 0,0-1 0 0 0,0 1-1 0 0,-1 0 1 0 0,1-1 0 0 0,-1 1 0 0 0,1-1-1 0 0,-1 1 1 0 0,0-1 0 0 0,0 0-1 0 0,0 1 1 0 0,1-1 0 0 0,-2 0-1 0 0,1 0 1 0 0,0 0 0 0 0,0 0-1 0 0,-1 0 1 0 0,1 0 0 0 0,-1 0-1 0 0,1 0 1 0 0,-1 0 0 0 0,0-2-75 0 0,1-6 216 0 0,0 0-1 0 0,-1 0 1 0 0,0 0 0 0 0,-1 0-1 0 0,0 0 1 0 0,-2-6-216 0 0,-1-3 184 0 0,-1 0 0 0 0,-1 1 0 0 0,-7-16-184 0 0,-14-44 137 0 0,-28-106-998 0 0,52 161 319 0 0,3 21 450 0 0,0 1 1 0 0,0-1-1 0 0,0 0 0 0 0,-1 0 0 0 0,1 0 0 0 0,0 1 0 0 0,-1-1 1 0 0,1 0-1 0 0,-1 1 0 0 0,0-1 0 0 0,1 0 0 0 0,-1 1 0 0 0,0-1 0 0 0,0 1 1 0 0,-1-2 91 0 0,0 1-1070 0 0,2 2-360 0 0,10 2-3361 0 0,-8 1 4085 0 0,0 0 0 0 0,-1 0 0 0 0,1 0 0 0 0,-1 0-1 0 0,0 1 1 0 0,0-1 0 0 0,0 0 0 0 0,0 0 0 0 0,-1 1 0 0 0,1-1 0 0 0,-1 0 0 0 0,0 2 706 0 0,0 15-1998 0 0</inkml:trace>
  <inkml:trace contextRef="#ctx1" brushRef="#br0" timeOffset="6852.82">6646 856 2024 0 0,'0'0'2594'0'0,"0"0"272"0"0,0 0 34 0 0,0 0-797 0 0,0 0-710 0 0,-22 1 850 0 0,17 0-2222 0 0,1 1 0 0 0,-1 0 1 0 0,1 1-1 0 0,0-1 0 0 0,0 1 1 0 0,0 0-1 0 0,0 0 0 0 0,0 0 0 0 0,1 0 1 0 0,-1 1-1 0 0,1 0 0 0 0,0-1 1 0 0,-2 5-22 0 0,-4 5-9 0 0,1 0 1 0 0,1 0-1 0 0,-5 12 9 0 0,6-12-3 0 0,1 0 1 0 0,0 0-1 0 0,0 1 0 0 0,2-1 0 0 0,-1 1 1 0 0,2 0-1 0 0,0 0 0 0 0,1 0 0 0 0,0 11 3 0 0,1-22-5 0 0,0 0 0 0 0,0 0 0 0 0,1 0 0 0 0,-1 0 0 0 0,1 0 0 0 0,0 0 0 0 0,0 0 0 0 0,0 0 0 0 0,0 0 0 0 0,0 0 0 0 0,1 0-1 0 0,-1 0 6 0 0,0-2-4 0 0,0 0 0 0 0,0 0 0 0 0,0 0 0 0 0,-1 0 0 0 0,1 0 0 0 0,0 0 0 0 0,0 0 0 0 0,0-1 0 0 0,1 1 0 0 0,-1 0 0 0 0,0-1 0 0 0,0 1 0 0 0,0 0 0 0 0,0-1 0 0 0,1 0 0 0 0,-1 1 0 0 0,0-1 0 0 0,0 0 0 0 0,1 1 0 0 0,-1-1 0 0 0,0 0 0 0 0,0 0 0 0 0,1 0 0 0 0,-1 0 0 0 0,0 0 0 0 0,1 0 0 0 0,-1-1 0 0 0,0 1-1 0 0,2-1 5 0 0,0-1 4 0 0,0 1-1 0 0,0-1 0 0 0,0-1 0 0 0,0 1 1 0 0,0 0-1 0 0,0-1 0 0 0,-1 1 0 0 0,1-1 0 0 0,-1 0 1 0 0,1 0-1 0 0,-1 0 0 0 0,0 0 0 0 0,-1 0 1 0 0,1-1-1 0 0,0 1 0 0 0,-1 0 0 0 0,0-1 0 0 0,1 1 1 0 0,-1-1-4 0 0,11-22 0 0 0,11-33-29 0 0,-16 43-10 0 0,-1-1-1 0 0,0 0 1 0 0,-1-3 39 0 0,14-36-188 0 0,-14 42 99 0 0,-5 13 87 0 0,0 1 0 0 0,0-1 0 0 0,0 1 0 0 0,0 0 0 0 0,0-1 0 0 0,0 1 0 0 0,0 0 0 0 0,0-1 0 0 0,1 1 0 0 0,-1 0 0 0 0,0-1 0 0 0,0 1 0 0 0,0 0 0 0 0,1 0 0 0 0,-1-1 0 0 0,0 1 0 0 0,1 0 0 0 0,-1 0 1 0 0,0-1-1 0 0,0 1 0 0 0,1 0 0 0 0,-1 0 0 0 0,0 0 0 0 0,1-1 0 0 0,-1 1 0 0 0,0 0 0 0 0,1 0 0 0 0,-1 0 0 0 0,0 0 0 0 0,1 0 2 0 0,-1 0-1 0 0,0-1-1 0 0,0 1 1 0 0,1 0 0 0 0,-1 0 0 0 0,0 0-1 0 0,0 0 1 0 0,0 0 0 0 0,1-1-1 0 0,-1 1 1 0 0,0 0 0 0 0,0 0-1 0 0,0 0 1 0 0,1 0 0 0 0,-1 0-1 0 0,0 0 1 0 0,0 0 0 0 0,1 0-1 0 0,-1 0 1 0 0,0 0 0 0 0,0 0-1 0 0,1 0 1 0 0,-1 0 0 0 0,0 0-1 0 0,0 0 1 0 0,1 0 0 0 0,-1 0-1 0 0,0 0 1 0 0,0 0 0 0 0,0 0 0 0 0,1 0-1 0 0,-1 0 1 0 0,0 1 0 0 0,0-1-1 0 0,1 0 1 0 0,-1 0 0 0 0,0 0-1 0 0,0 0 1 0 0,0 0 0 0 0,0 1-1 0 0,1-1 1 0 0,-1 0 0 0 0,0 0-1 0 0,0 0 1 0 0,0 1 1 0 0,2 13 256 0 0,-2-12-219 0 0,0 1-1 0 0,0-1 1 0 0,0 0-1 0 0,0 1 1 0 0,1-1-1 0 0,-1 0 0 0 0,1 1 1 0 0,-1-1-1 0 0,1 0 1 0 0,0 1-37 0 0,2 4 52 0 0,0 0-1 0 0,-1 0 1 0 0,0 0 0 0 0,-1 1-1 0 0,1-1 1 0 0,-1 7-52 0 0,4 16 69 0 0,2 2-17 0 0,-6-23-43 0 0,1 0 1 0 0,0-1 0 0 0,1 1 0 0 0,0 0-1 0 0,0-1 1 0 0,1 1-10 0 0,10 26 35 0 0,-12-29-17 0 0,0 1 1 0 0,1-1-1 0 0,-1 0 0 0 0,1 0 1 0 0,0 0-1 0 0,1-1 0 0 0,-1 1 1 0 0,1-1-1 0 0,0 0 1 0 0,1 0-1 0 0,3 4-18 0 0,4 2 103 0 0,3 3-41 0 0,-15-14-55 0 0,0 0 1 0 0,0 0-1 0 0,0 0 0 0 0,0 0 0 0 0,0 1 0 0 0,1-1 0 0 0,-1 0 0 0 0,0 0 0 0 0,0 0 0 0 0,0 0 0 0 0,0 0 0 0 0,0 1 0 0 0,0-1 0 0 0,0 0 0 0 0,0 0 0 0 0,1 0 0 0 0,-1 0 0 0 0,0 0 0 0 0,0 0 0 0 0,0 0 0 0 0,0 0 0 0 0,0 0 1 0 0,0 1-1 0 0,1-1 0 0 0,-1 0 0 0 0,0 0 0 0 0,0 0 0 0 0,0 0 0 0 0,0 0 0 0 0,1 0 0 0 0,-1 0 0 0 0,0 0 0 0 0,0 0 0 0 0,0 0 0 0 0,0 0 0 0 0,1 0 0 0 0,-1 0 0 0 0,0 0 0 0 0,0 0 0 0 0,0 0 0 0 0,0 0 0 0 0,0 0 1 0 0,1-1-1 0 0,-1 1 0 0 0,0 0 0 0 0,0 0 0 0 0,0 0 0 0 0,0 0 0 0 0,0 0 0 0 0,1 0 0 0 0,-1 0 0 0 0,0 0 0 0 0,0-1 0 0 0,0 1 0 0 0,0 0 0 0 0,0 0 0 0 0,0 0 0 0 0,0 0 0 0 0,0 0-7 0 0,5-14 122 0 0,-4 13-119 0 0,0 0 0 0 0,0 0 0 0 0,-1 0 0 0 0,1-1 0 0 0,-1 1 1 0 0,1 0-1 0 0,-1 0 0 0 0,1-1 0 0 0,-1 1 0 0 0,0 0 0 0 0,1-1 0 0 0,-1 1 0 0 0,0-2-3 0 0,1-9-55 0 0,1 0-1 0 0,0 0 1 0 0,1-1-1 0 0,2-6 56 0 0,-1 10-58 0 0,2-9-78 0 0,-1 3 12 0 0,-4 14 91 0 0,0 0-1 0 0,-1 0 1 0 0,1 0 0 0 0,-1 0-1 0 0,1 0 1 0 0,-1 0-1 0 0,1 0 1 0 0,-1-1 0 0 0,0 1-1 0 0,1 0 1 0 0,-1 0 0 0 0,0 0-1 0 0,0 0 1 0 0,0 0 0 0 0,0-1 33 0 0,7-6-4167 0 0,5-6-4827 0 0,-6 5 7926 0 0,3-4-893 0 0</inkml:trace>
  <inkml:trace contextRef="#ctx3" brushRef="#br0" timeOffset="3390.22">7047 907 1884 0 0,'1'0'488'0'0,"0"0"0"0"0,0 0 0 0 0,0-1 0 0 0,0 1 1 0 0,0 0-1 0 0,0 1 0 0 0,0-1 0 0 0,0 0 0 0 0,0 0 0 0 0,0 0 0 0 0,0 1 0 0 0,0-1 0 0 0,0 0 0 0 0,0 1 0 0 0,0-1 0 0 0,0 1 0 0 0,0-1 0 0 0,0 1 0 0 0,0 0-488 0 0,-5 13 3998 0 0,-3 0-4451 0 0,-35 112 674 0 0,41-122-221 0 0,0 0 0 0 0,1 0 1 0 0,-1 1-1 0 0,1-1 0 0 0,0 0 0 0 0,0 1 1 0 0,1 3-1 0 0,-1 6 10 0 0,0-13 0 0 0,0-1 0 0 0,0 0 10 0 0,0 0 12 0 0,2-14 81 0 0,53-74-362 0 0,-43 71 215 0 0,-11 14 29 0 0,1 0 1 0 0,0 0 0 0 0,0 0 0 0 0,0 0-1 0 0,1 1 1 0 0,-1-1 0 0 0,1 0 0 0 0,-1 1 0 0 0,1 0-1 0 0,0 0 1 0 0,0 0 0 0 0,3-2 4 0 0,-5 3 2 0 0,1 0 0 0 0,-1 0 0 0 0,0 1 1 0 0,0-1-1 0 0,1 0 0 0 0,-1 1 0 0 0,0-1 0 0 0,1 1 0 0 0,-1 0 0 0 0,0-1 0 0 0,1 1 0 0 0,-1 0 1 0 0,1 0-1 0 0,0 0-2 0 0,0 0 8 0 0,-1 1 0 0 0,0 0 1 0 0,0 0-1 0 0,0 0 0 0 0,0 0 0 0 0,0 0 1 0 0,0 0-1 0 0,0 0 0 0 0,-1 0 1 0 0,1 0-1 0 0,0 0 0 0 0,0 0 1 0 0,-1 1-1 0 0,1-1 0 0 0,-1 0 0 0 0,1 0 1 0 0,-1 2-9 0 0,4 7 30 0 0,-1 0 0 0 0,0 1 0 0 0,-1-1 0 0 0,0 1 0 0 0,0 2-30 0 0,-1-2 7 0 0,1 1 1 0 0,1-1-1 0 0,-1 0 0 0 0,2 0 0 0 0,1 3-7 0 0,10 31 6 0 0,-14-38-3 0 0,1 0-1 0 0,0 0 1 0 0,0 0 0 0 0,1 0-1 0 0,0 0 1 0 0,0-1 0 0 0,1 1 0 0 0,-1-1-1 0 0,3 1-2 0 0,-6-6 5 0 0,0-1-1 0 0,0 0 0 0 0,0 0 0 0 0,0 1 0 0 0,0-1 1 0 0,0 0-1 0 0,0 0 0 0 0,1 0 0 0 0,-1 1 0 0 0,0-1 0 0 0,0 0 1 0 0,0 0-1 0 0,0 0 0 0 0,1 1 0 0 0,-1-1 0 0 0,0 0 1 0 0,0 0-1 0 0,0 0 0 0 0,1 0 0 0 0,-1 0 0 0 0,0 0 0 0 0,0 1 1 0 0,1-1-1 0 0,-1 0 0 0 0,0 0 0 0 0,0 0 0 0 0,1 0 1 0 0,-1 0-1 0 0,0 0 0 0 0,0 0 0 0 0,1 0 0 0 0,-1 0 1 0 0,0 0-1 0 0,0 0 0 0 0,1 0 0 0 0,-1 0 0 0 0,0 0 0 0 0,0 0 1 0 0,1-1-1 0 0,-1 1 0 0 0,0 0 0 0 0,0 0 0 0 0,0 0 1 0 0,1 0-1 0 0,-1 0 0 0 0,0 0 0 0 0,0-1 0 0 0,0 1 1 0 0,1 0-1 0 0,-1 0 0 0 0,0 0 0 0 0,0-1 0 0 0,0 1 0 0 0,0 0 1 0 0,0 0-1 0 0,1 0 0 0 0,-1-1 0 0 0,0 1 0 0 0,0 0-4 0 0,3-18 435 0 0,-2 12-441 0 0,8-20 1 0 0,-1 0 1 0 0,-1-1-1 0 0,-1 0 1 0 0,-1-5 4 0 0,2-3-75 0 0,-4 12 25 0 0,-3 20 43 0 0,0 0 1 0 0,0-1 0 0 0,1 1 0 0 0,-1 0 0 0 0,1 0 0 0 0,0 0 0 0 0,0 0 0 0 0,0 0 0 0 0,1 0 0 0 0,-1-1 6 0 0,3-5 15 0 0,-6 9 2 0 0,2 1-19 0 0,0-1 1 0 0,0 1-1 0 0,-1-1 0 0 0,1 0 0 0 0,0 1 1 0 0,0-1-1 0 0,0 1 0 0 0,0-1 0 0 0,0 1 0 0 0,0-1 1 0 0,0 1-1 0 0,0-1 0 0 0,0 1 0 0 0,0-1 1 0 0,0 1-1 0 0,0-1 0 0 0,0 1 0 0 0,0-1 0 0 0,0 1 1 0 0,0-1-1 0 0,0 1 0 0 0,0-1 0 0 0,1 1 1 0 0,-1-1-1 0 0,0 0 0 0 0,0 1 0 0 0,1-1 0 0 0,-1 1 1 0 0,0-1-1 0 0,1 0 0 0 0,-1 1 2 0 0,14 29-47 0 0,-13-26 48 0 0,1 0 0 0 0,-1 0 0 0 0,1 0 1 0 0,-1 0-1 0 0,1-1 0 0 0,0 1 0 0 0,1-1 0 0 0,-1 1 0 0 0,2 1-1 0 0,9 7 9 0 0,1 0 0 0 0,-1-1 0 0 0,2-1 0 0 0,6 4-9 0 0,-13-10 32 0 0,-1 0 1 0 0,0-1-1 0 0,1 0 1 0 0,0 0-1 0 0,0-1 1 0 0,0 0-1 0 0,0 0 1 0 0,0-1-1 0 0,0 0 0 0 0,8 0-32 0 0,-13-2 29 0 0,0 1-1 0 0,0-1 0 0 0,0 0 0 0 0,0 0 0 0 0,-1-1 0 0 0,1 1 0 0 0,0-1 0 0 0,-1 1 0 0 0,1-1 0 0 0,-1 0 0 0 0,1 0 0 0 0,-1 0 0 0 0,0 0 0 0 0,0 0 0 0 0,0 0 1 0 0,0-1-1 0 0,2-2-28 0 0,29-48 285 0 0,-26 37-305 0 0,-1 0 0 0 0,-1-1 1 0 0,0 0-1 0 0,-1 0 0 0 0,-1 0 0 0 0,0 0 0 0 0,-2-1 0 0 0,0 1 0 0 0,-1-1 1 0 0,-1-9 19 0 0,1 26 1 0 0,1 0 1 0 0,-1 0-1 0 0,0 0 1 0 0,0 0-1 0 0,0 0 1 0 0,0 0 0 0 0,-1 0-1 0 0,1-1 1 0 0,0 1-1 0 0,0 0 1 0 0,-1 0-1 0 0,1 0 1 0 0,0 0-1 0 0,-1 0 1 0 0,1 0 0 0 0,-1 0-1 0 0,1 0 1 0 0,-1 1-1 0 0,0-1 1 0 0,1 0-1 0 0,-1 0 1 0 0,0 0 0 0 0,0 1-1 0 0,0-1 1 0 0,1 0-1 0 0,-1 1 1 0 0,0-1-1 0 0,0 0 1 0 0,0 1 0 0 0,0-1-1 0 0,0 1 1 0 0,0 0-1 0 0,0-1 1 0 0,0 1-1 0 0,0 0 1 0 0,0 0 0 0 0,0-1-1 0 0,-1 1 1 0 0,1 0-1 0 0,0 0 1 0 0,0 0-1 0 0,0 0 1 0 0,0 1 0 0 0,0-1-1 0 0,0 0 1 0 0,0 0-1 0 0,0 1 1 0 0,0-1-1 0 0,0 0 1 0 0,0 1 0 0 0,0-1-1 0 0,0 1 1 0 0,0-1-1 0 0,0 1 1 0 0,0 0-1 0 0,0-1 1 0 0,0 1 0 0 0,1 0-1 0 0,-1 0 1 0 0,0 0-1 0 0,1-1 1 0 0,-1 2-2 0 0,-9 9-18 0 0,2 0 0 0 0,-1 1 1 0 0,2 0-1 0 0,-1 0 0 0 0,-1 5 18 0 0,6-11-5 0 0,1 0 1 0 0,-1 0-1 0 0,1 1 0 0 0,0-1 0 0 0,0 1 0 0 0,1-1 0 0 0,0 1 0 0 0,0-1 0 0 0,1 1 0 0 0,0 0 0 0 0,0-1 1 0 0,1 7 4 0 0,0-3-51 0 0,1 0 0 0 0,1 0 0 0 0,0 0 1 0 0,0 0-1 0 0,1 0 0 0 0,0-1 1 0 0,0 0-1 0 0,1 0 51 0 0,0-3-141 0 0,-1 0 0 0 0,1 0 0 0 0,0-1 0 0 0,0 0 1 0 0,0 0-1 0 0,1 0 0 0 0,0 0 0 0 0,0-1 0 0 0,0 0 0 0 0,1-1 0 0 0,-1 1 0 0 0,4 0 141 0 0,3 1-660 0 0,0-1 0 0 0,0 0 0 0 0,1-1 0 0 0,-1 0 0 0 0,1-1 0 0 0,0 0 0 0 0,0-2 0 0 0,-1 1 0 0 0,1-2 0 0 0,0 0 0 0 0,0 0 0 0 0,0-1 0 0 0,-1-1 0 0 0,1-1 0 0 0,-1 0 0 0 0,0 0 0 0 0,0-1 0 0 0,1-1 660 0 0,22-14-1891 0 0</inkml:trace>
  <inkml:trace contextRef="#ctx1" brushRef="#br0" timeOffset="8457.28">8053 0 1680 0 0,'-1'5'8135'0'0,"-1"4"-4345"0"0,-7 49-3826 0 0,21 317 370 0 0,-1-4-182 0 0,44 698-149 0 0,-30-738-56 0 0,19 145 23 0 0,-3-33 378 0 0,-9-85 645 0 0,23 49-993 0 0,-48-353 9 0 0,-6-38-36 0 0,1 1 0 0 0,1-1 0 0 0,1 1 0 0 0,2 4 27 0 0,-5-17-16 0 0,1 1-52 0 0,0 0 0 0 0,-1 1 1 0 0,1-1-1 0 0,-1 0 0 0 0,0 0 1 0 0,0 5 67 0 0,-1-9-23 0 0,0-1 1 0 0,0 0 0 0 0,0 1-1 0 0,0-1 1 0 0,0 1-1 0 0,0-1 1 0 0,0 0 0 0 0,0 1-1 0 0,0-1 1 0 0,0 1 0 0 0,0-1-1 0 0,0 0 1 0 0,0 1-1 0 0,0-1 1 0 0,0 1 0 0 0,1-1-1 0 0,-1 0 1 0 0,0 1 0 0 0,0-1-1 0 0,1 0 1 0 0,-1 1 0 0 0,0-1-1 0 0,0 0 1 0 0,1 1-1 0 0,-1-1 1 0 0,0 0 0 0 0,1 0-1 0 0,-1 1 1 0 0,0-1 0 0 0,1 0-1 0 0,-1 0 1 0 0,0 0-1 0 0,1 0 1 0 0,-1 1 0 0 0,1-1 22 0 0,1 1-1175 0 0,-6-9 275 0 0,0-1 0 0 0,0 0 0 0 0,1 0 0 0 0,0 0 0 0 0,0 0 0 0 0,1 0 0 0 0,0 0 0 0 0,1-1 900 0 0,-5-16-1488 0 0,-7-21-753 0 0,-8-9 469 0 0</inkml:trace>
  <inkml:trace contextRef="#ctx1" brushRef="#br0" timeOffset="12324.51">8659 753 1972 0 0,'-4'16'11031'0'0,"-3"2"-8672"0"0,5-14-2491 0 0,0 0 0 0 0,0 1 0 0 0,1-1 0 0 0,0 1 0 0 0,-1-1 0 0 0,1 1 1 0 0,1-1-1 0 0,-1 5 132 0 0,1 209-1619 0 0,-1-216 1438 0 0,1 1 1 0 0,0-1 0 0 0,-1 1-1 0 0,0-1 1 0 0,0 1-1 0 0,0-1 1 0 0,0 1 0 0 0,0-1-1 0 0,0 0 1 0 0,-1 2 180 0 0,-10 5-2574 0 0,11-9 2307 0 0,1 0 0 0 0,-1 0 1 0 0,0 0-1 0 0,1-1 1 0 0,-1 1-1 0 0,0 0 0 0 0,1 0 1 0 0,-1 0-1 0 0,0 0 1 0 0,1-1-1 0 0,-1 1 1 0 0,0 0-1 0 0,1-1 0 0 0,-1 1 1 0 0,1 0-1 0 0,-1-1 1 0 0,0 1-1 0 0,1-1 1 0 0,-1 1-1 0 0,1-1 0 0 0,-1 1 1 0 0,1-1-1 0 0,0 1 267 0 0,-10-11-1562 0 0</inkml:trace>
  <inkml:trace contextRef="#ctx1" brushRef="#br0" timeOffset="12714.68">8579 701 1300 0 0,'0'-9'4429'0'0,"0"7"-465"0"0,0 6-2279 0 0,0-3-799 0 0,2 1-257 0 0,2 4-482 0 0,0 0-1 0 0,0 1 1 0 0,-1 0-1 0 0,0-1 1 0 0,0 1-1 0 0,0 0 1 0 0,-1 0-1 0 0,0 1 1 0 0,0 1-147 0 0,0 1 28 0 0,1 0 0 0 0,0-1 0 0 0,1 1 0 0 0,0-1 1 0 0,0 0-1 0 0,3 3-28 0 0,-1-2-15 0 0,1-1 1 0 0,1 0-1 0 0,0 0 1 0 0,0-1 0 0 0,1 0-1 0 0,-1 0 1 0 0,2-1-1 0 0,-1 0 1 0 0,1-1-1 0 0,7 3 15 0 0,-12-6-1 0 0,0 0 0 0 0,1-1-1 0 0,-1 0 1 0 0,1 0 0 0 0,-1-1 0 0 0,1 1-1 0 0,0-1 1 0 0,0-1 0 0 0,-1 1-1 0 0,1-1 1 0 0,0 0 0 0 0,0 0-1 0 0,0 0 1 0 0,0-1 0 0 0,-1 0-1 0 0,1 0 1 0 0,0-1 0 0 0,-1 0-1 0 0,1 1 1 0 0,-1-2 0 0 0,5-2 1 0 0,0 0 21 0 0,-4 2 7 0 0,0 0 0 0 0,0 0 0 0 0,-1-1 0 0 0,1 1 0 0 0,-1-1 0 0 0,0-1 0 0 0,0 1 0 0 0,-1-1 0 0 0,1 0 0 0 0,-1 0-1 0 0,0 0 1 0 0,0 0 0 0 0,-1-1-28 0 0,6-9 112 0 0,-1-1 0 0 0,0 1 0 0 0,-2-2-1 0 0,0 1 1 0 0,-1-1 0 0 0,0 1 0 0 0,-2-1 0 0 0,0-1-1 0 0,0 1 1 0 0,-2 0 0 0 0,0-1 0 0 0,-1-7-112 0 0,0 24 166 0 0,0 1-30 0 0,0 0-48 0 0,0 7-39 0 0,2 36-221 0 0,2-2-1 0 0,7 31 173 0 0,-4-23-439 0 0,-2-26-501 0 0,0-1-1 0 0,1 0 1 0 0,7 13 940 0 0,14 30-5373 0 0,-25-60 4867 0 0,0-1 1 0 0,1 1-1 0 0,-1-1 1 0 0,1 0-1 0 0,0 0 1 0 0,0 0-1 0 0,1 0 1 0 0,-1 0-1 0 0,1-1 1 0 0,1 1 505 0 0,18 16-1937 0 0</inkml:trace>
  <inkml:trace contextRef="#ctx1" brushRef="#br0" timeOffset="13126.81">9528 881 1612 0 0,'-1'-1'346'0'0,"1"0"0"0"0,0-1 1 0 0,0 1-1 0 0,-1 0 0 0 0,1-1 0 0 0,-1 1 0 0 0,1 0 0 0 0,-1-1 0 0 0,0 1 1 0 0,1 0-1 0 0,-1 0 0 0 0,0 0 0 0 0,0 0 0 0 0,0 0 0 0 0,0 0 0 0 0,0 0 1 0 0,0 0-1 0 0,0 0 0 0 0,0 0 0 0 0,0 0 0 0 0,0 1 0 0 0,0-1 0 0 0,-1 0 0 0 0,1 1 1 0 0,0-1-1 0 0,-1 1 0 0 0,1 0 0 0 0,0-1 0 0 0,-1 1 0 0 0,1 0 0 0 0,0 0 1 0 0,-1 0-1 0 0,1 0-346 0 0,-4-1 191 0 0,1 0 0 0 0,-1 1 0 0 0,1 0 0 0 0,-1 0 0 0 0,1 1 0 0 0,0-1 0 0 0,-1 1 1 0 0,1 0-1 0 0,-3 1-191 0 0,-2 2 20 0 0,1 0 1 0 0,-1 1-1 0 0,1 0 1 0 0,0 1 0 0 0,0 0-1 0 0,0 0 1 0 0,1 1-1 0 0,0 0 1 0 0,-2 3-21 0 0,-3 1 4 0 0,6-4-13 0 0,0 1 0 0 0,0-1 0 0 0,1 1 1 0 0,0 0-1 0 0,0 0 0 0 0,1 1 0 0 0,0-1 0 0 0,1 1 0 0 0,0 0 0 0 0,0 0 1 0 0,1 0-1 0 0,0 0 0 0 0,1 1 0 0 0,-1-1 0 0 0,2 0 0 0 0,0 1 0 0 0,0 3 9 0 0,0-12-2 0 0,0-1 0 0 0,0 1 0 0 0,0-1 0 0 0,0 1 0 0 0,0-1 0 0 0,0 1 0 0 0,0 0 0 0 0,1-1 0 0 0,-1 1 0 0 0,0-1 0 0 0,0 1 0 0 0,1-1 0 0 0,-1 1 0 0 0,0-1 0 0 0,0 1 0 0 0,1-1 0 0 0,-1 1 0 0 0,1-1 0 0 0,-1 0 0 0 0,0 1 0 0 0,1-1 0 0 0,-1 1 0 0 0,1-1 0 0 0,-1 0 0 0 0,1 1 0 0 0,-1-1 0 0 0,1 0 0 0 0,-1 0 0 0 0,1 0 0 0 0,-1 1 0 0 0,1-1 2 0 0,23 0 58 0 0,19-13 112 0 0,-42 13-168 0 0,2-1 12 0 0,-1 0-1 0 0,1 0 1 0 0,-1-1-1 0 0,0 1 1 0 0,1-1-1 0 0,-1 0 0 0 0,0 0 1 0 0,0 0-1 0 0,0 0 1 0 0,0 0-1 0 0,0 0 1 0 0,0 0-1 0 0,-1 0 1 0 0,2-2-14 0 0,12-14 164 0 0,-14 16-134 0 0,1 0 0 0 0,-1-1 0 0 0,0 1 0 0 0,1 0 0 0 0,-1-1-1 0 0,0 1 1 0 0,0-1 0 0 0,-1 0 0 0 0,1 1 0 0 0,0-1 0 0 0,-1 0 0 0 0,0 1 0 0 0,1-1-1 0 0,-1 0 1 0 0,0 1 0 0 0,-1-1 0 0 0,1 0 0 0 0,-1-2-30 0 0,1-6 283 0 0,0 10-200 0 0,2 14-90 0 0,19 18-541 0 0,-9-17-40 0 0,-11-13 467 0 0,0 1 0 0 0,0-1 0 0 0,0 1 0 0 0,0-1-1 0 0,1 0 1 0 0,-1 1 0 0 0,0-1 0 0 0,1 0 0 0 0,-1 0 0 0 0,1 0-1 0 0,0 0 1 0 0,-1 0 0 0 0,1 0 0 0 0,0 0 0 0 0,-1-1 0 0 0,1 1 121 0 0,1 1-422 0 0,0-1 1 0 0,0 0 0 0 0,1 1 0 0 0,-1-1-1 0 0,0 0 1 0 0,1 0 0 0 0,-1-1 0 0 0,0 1-1 0 0,1-1 1 0 0,-1 0 0 0 0,1 0 0 0 0,-1 0-1 0 0,1 0 1 0 0,-1 0 0 0 0,1-1 0 0 0,-1 0-1 0 0,0 1 1 0 0,1-1 0 0 0,-1-1 0 0 0,0 1-1 0 0,0 0 1 0 0,0-1 0 0 0,0 1 0 0 0,0-1-1 0 0,0 0 1 0 0,2-2 421 0 0,6-7-1608 0 0</inkml:trace>
  <inkml:trace contextRef="#ctx4" brushRef="#br0">9688 849 736 0 0,'0'-4'1888'0'0,"1"-1"3980"0"0,7 8-4236 0 0,-6 22 1109 0 0,-2-17-2547 0 0,0 7-28 0 0,0 1-1 0 0,1-1 1 0 0,0 0-1 0 0,1 1 1 0 0,4 9-166 0 0,5 20 18 0 0,0-19-2 0 0,-7-18 472 0 0,-2-8 149 0 0,4-3-642 0 0,5-29 389 0 0,-7 21-373 0 0,-3 7-14 0 0,0 0 1 0 0,1 0-1 0 0,-1 0 1 0 0,1 1-1 0 0,0-1 1 0 0,0 0-1 0 0,0 1 1 0 0,1 0-1 0 0,2-4 3 0 0,27-51-10 0 0,-28 46 81 0 0,8 15 37 0 0,-4 13-17 0 0,-5-10-94 0 0,20 34-28 0 0,-18-28-169 0 0,1 0-1 0 0,0-1 0 0 0,1 1 1 0 0,1-1-1 0 0,4 5 201 0 0,-8-10-572 0 0,0 0 0 0 0,0 0-1 0 0,-1 0 1 0 0,0 0 0 0 0,1 3 572 0 0,6 11-3618 0 0,-6-6-1176 0 0,6-8 2699 0 0</inkml:trace>
  <inkml:trace contextRef="#ctx1" brushRef="#br0" timeOffset="13960.06">10259 933 1272 0 0,'2'-1'7352'0'0,"-5"-1"-3038"0"0,-15-4-1724 0 0,15 5-2623 0 0,0 0 0 0 0,0 1 0 0 0,0-1 0 0 0,-1 1 0 0 0,1 0 0 0 0,0 0 0 0 0,0 0-1 0 0,-1 0 1 0 0,1 0 0 0 0,0 1 0 0 0,0 0 0 0 0,0-1 0 0 0,0 1 0 0 0,-2 1 33 0 0,-4 4 5 0 0,1 0 0 0 0,-1 0 0 0 0,2 0 0 0 0,-1 1 0 0 0,1 0 0 0 0,0 1 0 0 0,0-1 0 0 0,-1 4-5 0 0,4-6 17 0 0,0 1-1 0 0,0-1 1 0 0,1 1 0 0 0,0 0 0 0 0,0 0-1 0 0,1 0 1 0 0,0 0 0 0 0,0 0-1 0 0,0 1 1 0 0,0-1 0 0 0,1 1-1 0 0,0 5-16 0 0,1-10 17 0 0,1-1 0 0 0,-1 0 0 0 0,1 0 0 0 0,-1 1 0 0 0,1-1 0 0 0,-1 0 0 0 0,1 0 0 0 0,0 0 0 0 0,0 1-1 0 0,0-1 1 0 0,0 0 0 0 0,0 0 0 0 0,0 0 0 0 0,0-1 0 0 0,0 1 0 0 0,0 0 0 0 0,0 0 0 0 0,0-1 0 0 0,1 1 0 0 0,-1 0-1 0 0,0-1 1 0 0,0 1 0 0 0,1-1 0 0 0,-1 0 0 0 0,0 1 0 0 0,1-1 0 0 0,-1 0 0 0 0,1 0 0 0 0,-1 0 0 0 0,0 0 0 0 0,1 0-1 0 0,-1 0 1 0 0,1 0 0 0 0,-1 0 0 0 0,0-1 0 0 0,1 1 0 0 0,-1 0 0 0 0,0-1 0 0 0,0 1 0 0 0,1-1 0 0 0,-1 0-1 0 0,0 1-16 0 0,11-12 231 0 0,-10 10-209 0 0,-1 1 0 0 0,1-1-1 0 0,0 1 1 0 0,-1-1 0 0 0,1 0-1 0 0,-1 0 1 0 0,0 0 0 0 0,1 0 0 0 0,-1 0-1 0 0,0 0 1 0 0,0 0 0 0 0,0 0-1 0 0,-1 0 1 0 0,1-1 0 0 0,0 1 0 0 0,-1 0-1 0 0,0 0 1 0 0,1-1 0 0 0,-1 1-1 0 0,0 0 1 0 0,0-2-22 0 0,-1-15 61 0 0,0 0 171 0 0,5 18-236 0 0,3 8-190 0 0,7 18-1199 0 0,7-5-434 0 0,-18-17 1111 0 0,0-1 0 0 0,1 0 0 0 0,-1 0 0 0 0,1-1 0 0 0,-1 1 0 0 0,1 0 0 0 0,0-1 0 0 0,0 0 0 0 0,0 0 0 0 0,0 0-1 0 0,-1-1 1 0 0,1 1 0 0 0,0-1 0 0 0,4 0 716 0 0,15 0-2184 0 0</inkml:trace>
  <inkml:trace contextRef="#ctx1" brushRef="#br0" timeOffset="14547.71">10545 933 1600 0 0,'0'0'2376'0'0,"0"0"205"0"0,0 0 9 0 0,0 0-677 0 0,0 0-694 0 0,0 0-419 0 0,0 0-226 0 0,0 0-149 0 0,0 0-122 0 0,-9 13 15 0 0,3-6-323 0 0,1 0 0 0 0,0 1 0 0 0,1 0 0 0 0,-1 0 0 0 0,2 1 0 0 0,-1-1 0 0 0,0 5 5 0 0,-6 13-11 0 0,9-25 8 0 0,1-1 0 0 0,-1 1 1 0 0,1 0-1 0 0,-1-1 1 0 0,1 1-1 0 0,0 0 0 0 0,-1-1 1 0 0,1 1-1 0 0,0 0 0 0 0,-1 0 1 0 0,1-1-1 0 0,0 1 1 0 0,0 0-1 0 0,0 0 0 0 0,0 0 1 0 0,0 0-1 0 0,0-1 0 0 0,0 1 1 0 0,0 0-1 0 0,0 0 1 0 0,0 0-1 0 0,0-1 0 0 0,1 1 1 0 0,-1 0-1 0 0,0 0 0 0 0,0-1 1 0 0,1 1-1 0 0,-1 0 1 0 0,1 0-1 0 0,-1-1 0 0 0,1 1 1 0 0,-1 0-1 0 0,1-1 0 0 0,-1 1 1 0 0,1-1-1 0 0,-1 1 1 0 0,1-1-1 0 0,0 1 0 0 0,-1-1 1 0 0,1 1-1 0 0,0-1 0 0 0,-1 1 1 0 0,1-1-1 0 0,0 0 1 0 0,0 0-1 0 0,-1 1 0 0 0,1-1 1 0 0,0 0-1 0 0,0 0 0 0 0,0 0 1 0 0,-1 0-1 0 0,1 0 1 0 0,0 0-1 0 0,0 0 0 0 0,0 0 1 0 0,-1 0-1 0 0,1 0 0 0 0,0 0 1 0 0,0 0-1 0 0,0-1 1 0 0,-1 1-1 0 0,1 0 0 0 0,0-1 1 0 0,0 1 2 0 0,7-3-2 0 0,-7 3 4 0 0,0-1-1 0 0,-1 1 1 0 0,1 0-1 0 0,0 0 1 0 0,0-1-1 0 0,0 1 1 0 0,-1-1-1 0 0,1 1 0 0 0,0-1 1 0 0,-1 1-1 0 0,1-1 1 0 0,0 1-1 0 0,-1-1 1 0 0,1 1-1 0 0,0-1 1 0 0,-1 0-1 0 0,1 1 1 0 0,-1-1-1 0 0,0 0 1 0 0,1 0-1 0 0,0 0-1 0 0,8-10 17 0 0,-8 10-15 0 0,0 0 0 0 0,0 0 0 0 0,0 0 0 0 0,0 0 0 0 0,0 0 0 0 0,-1-1 0 0 0,1 1 1 0 0,0 0-1 0 0,-1 0 0 0 0,1 0 0 0 0,0-1 0 0 0,-1 1 0 0 0,0 0 0 0 0,1-1 0 0 0,-1 1 0 0 0,0 0 0 0 0,0-1 0 0 0,1 1 0 0 0,-1-1 1 0 0,0 1-1 0 0,-1-1-2 0 0,1-62 131 0 0,1 64-130 0 0,-1 0 0 0 0,0-1 0 0 0,0 1 0 0 0,0 0 0 0 0,0 0 0 0 0,0 0 0 0 0,0 0 0 0 0,0-1 0 0 0,0 1 0 0 0,0 0 0 0 0,0 0 0 0 0,0 0 0 0 0,0 0 0 0 0,0-1 0 0 0,-1 1 0 0 0,1 0 0 0 0,0 0 1 0 0,0 0-1 0 0,0 0 0 0 0,0-1 0 0 0,0 1 0 0 0,0 0 0 0 0,0 0 0 0 0,0 0 0 0 0,-1 0 0 0 0,1 0 0 0 0,0-1 0 0 0,0 1 0 0 0,0 0 0 0 0,0 0 0 0 0,0 0 0 0 0,-1 0 0 0 0,1 0 0 0 0,0 0 0 0 0,0 0 0 0 0,0 0 0 0 0,0 0 0 0 0,-1 0 0 0 0,1 0 0 0 0,0 0 0 0 0,0 0 0 0 0,0 0 0 0 0,0 0 0 0 0,-1 0 0 0 0,1 0 0 0 0,0 0 0 0 0,0 0 0 0 0,0 0 0 0 0,0 0 0 0 0,-1 0 0 0 0,1 0 0 0 0,0 0 1 0 0,0 0-3 0 0,-1 0 1 0 0,1 1 0 0 0,-1-1 0 0 0,1 1 0 0 0,-1-1 0 0 0,1 1 0 0 0,0-1 0 0 0,-1 1 0 0 0,1-1 0 0 0,0 1 0 0 0,-1 0 0 0 0,1-1 0 0 0,0 1 0 0 0,0-1 0 0 0,-1 1 0 0 0,1 0 0 0 0,0-1 0 0 0,0 1 0 0 0,0-1 0 0 0,0 1-1 0 0,0 0 1 0 0,0-1 0 0 0,0 2 0 0 0,-11 43-72 0 0,11 2 50 0 0,3 0 0 0 0,3 12 22 0 0,6 57-74 0 0,-9-83 53 0 0,-2 0 0 0 0,-1 0 0 0 0,-1 2 21 0 0,-1 25 105 0 0,3-58-82 0 0,-2 0-1 0 0,1 1 0 0 0,0-1 1 0 0,0 0-1 0 0,-1 1 0 0 0,0-1 1 0 0,1 0-1 0 0,-1 1 0 0 0,0-1 1 0 0,0 0-1 0 0,0 0 1 0 0,0 0-1 0 0,0 0 0 0 0,-1 0 1 0 0,1 0-1 0 0,-1 0 0 0 0,1 0 1 0 0,-1-1-1 0 0,0 1 0 0 0,1 0 1 0 0,-1-1-1 0 0,0 0 0 0 0,0 1 1 0 0,0-1-1 0 0,0 0 0 0 0,-1 0 1 0 0,1 0-1 0 0,0 0 0 0 0,0 0 1 0 0,0-1-1 0 0,-1 1 0 0 0,1-1 1 0 0,0 1-1 0 0,-1-1 0 0 0,1 0 1 0 0,-1 0-1 0 0,1 0 1 0 0,0 0-1 0 0,-1-1-22 0 0,-6 1 35 0 0,0-1 0 0 0,0 0 1 0 0,0 0-1 0 0,0-1 0 0 0,0 0 0 0 0,0-1 1 0 0,0 0-1 0 0,1 0 0 0 0,0-1 0 0 0,-2 0-35 0 0,-1-3 36 0 0,-13-6 58 0 0,2-1 1 0 0,-6-5-95 0 0,22 15-2 0 0,0-1 1 0 0,1 0-1 0 0,0 0 1 0 0,0 0 0 0 0,0-1-1 0 0,0 1 1 0 0,1-1-1 0 0,0 0 1 0 0,0-1-1 0 0,-1-2 2 0 0,4 7-31 0 0,0 0-1 0 0,0 0 0 0 0,0 0 1 0 0,0 0-1 0 0,0 0 0 0 0,1 0 0 0 0,-1 0 1 0 0,1-1-1 0 0,-1 1 0 0 0,1 0 0 0 0,0 0 1 0 0,0 0-1 0 0,0-1 0 0 0,0 1 0 0 0,0 0 1 0 0,0 0-1 0 0,1-1 0 0 0,-1 1 0 0 0,1 0 1 0 0,-1 0-1 0 0,1 0 0 0 0,0 0 1 0 0,0 0-1 0 0,0 0 0 0 0,0 0 0 0 0,0 0 1 0 0,1 0-1 0 0,-1 0 0 0 0,0 1 0 0 0,1-1 1 0 0,0 0-1 0 0,-1 1 0 0 0,1-1 0 0 0,0 1 1 0 0,1-1 31 0 0,19-17-1571 0 0,1 2 1 0 0,6-4 1570 0 0,22-16-3928 0 0,16-9-930 0 0,-33 20 2810 0 0</inkml:trace>
  <inkml:trace contextRef="#ctx1" brushRef="#br0" timeOffset="14884.62">10762 1106 1580 0 0,'0'1'211'0'0,"0"0"0"0"0,0-1 0 0 0,0 1 0 0 0,0 0 0 0 0,0 0 0 0 0,0-1 0 0 0,0 1 0 0 0,0 0 0 0 0,0-1 0 0 0,0 1 0 0 0,0 0 0 0 0,1-1 0 0 0,-1 1 0 0 0,0 0 0 0 0,0-1 0 0 0,1 1 0 0 0,-1 0 0 0 0,0-1 0 0 0,1 1 0 0 0,-1-1 0 0 0,1 1 0 0 0,-1-1 0 0 0,1 1 0 0 0,-1-1 0 0 0,1 1 0 0 0,-1-1 0 0 0,1 1 0 0 0,-1-1 0 0 0,1 0 0 0 0,0 1 0 0 0,-1-1 0 0 0,1 0 0 0 0,0 1 0 0 0,-1-1 0 0 0,1 0 0 0 0,0 0 0 0 0,-1 0 0 0 0,1 0 0 0 0,0 0 0 0 0,-1 1 0 0 0,1-1 0 0 0,0-1 0 0 0,-1 1 0 0 0,1 0 0 0 0,0 0 0 0 0,0 0 0 0 0,-1 0 0 0 0,1 0 0 0 0,0-1 0 0 0,-1 1 0 0 0,1 0-211 0 0,4-2 345 0 0,-1 0-1 0 0,0 1 1 0 0,0-2 0 0 0,0 1 0 0 0,0 0-1 0 0,-1-1 1 0 0,3-2-345 0 0,5-6 134 0 0,-1 0-1 0 0,0-1 1 0 0,-1 0 0 0 0,-1-1-1 0 0,6-11-133 0 0,-11 18 18 0 0,13-36 31 0 0,-7 14-13 0 0,-9 27-34 0 0,1 0-1 0 0,-1 1 0 0 0,0-1 0 0 0,0 0 1 0 0,0 1-1 0 0,0-1 0 0 0,0 0 0 0 0,0 1 0 0 0,0-1 1 0 0,0 0-1 0 0,0 1 0 0 0,0-1 0 0 0,0 0 1 0 0,0 1-1 0 0,0-1 0 0 0,0 0 0 0 0,0 1 1 0 0,-1-1-1 0 0,1 0 0 0 0,0 1 0 0 0,-1-1 0 0 0,1 1 1 0 0,0-1-1 0 0,-1 1 0 0 0,1-1 0 0 0,-1 0 1 0 0,1 1-1 0 0,-1-1-1 0 0,-5-13 64 0 0,6 14-62 0 0,0-1 0 0 0,0 1 0 0 0,0 0-1 0 0,-1-1 1 0 0,1 1 0 0 0,0-1 0 0 0,-1 1 0 0 0,1-1 0 0 0,0 1-1 0 0,-1 0 1 0 0,1-1 0 0 0,-1 1 0 0 0,1 0 0 0 0,0-1 0 0 0,-1 1-1 0 0,1 0 1 0 0,-1-1 0 0 0,1 1 0 0 0,-1 0 0 0 0,1 0 0 0 0,-1 0-1 0 0,1-1 1 0 0,-1 1 0 0 0,1 0 0 0 0,-1 0 0 0 0,1 0 0 0 0,-1 0-1 0 0,0 0 1 0 0,1 0 0 0 0,-1 0 0 0 0,1 0 0 0 0,-1 0 0 0 0,1 1-1 0 0,-1-1 1 0 0,1 0 0 0 0,-1 0 0 0 0,1 0 0 0 0,-1 0 0 0 0,1 1-1 0 0,-1-1 1 0 0,1 0 0 0 0,-1 1-2 0 0,-2 0-4 0 0,1 0 0 0 0,-1 0-1 0 0,1 0 1 0 0,-1 0 0 0 0,1 0 0 0 0,-1 1-1 0 0,1-1 1 0 0,0 1 0 0 0,-2 1 4 0 0,-9 12-24 0 0,1 0 0 0 0,1 0-1 0 0,0 2 1 0 0,-5 11 24 0 0,11-19-22 0 0,1 1 0 0 0,0-1-1 0 0,1 1 1 0 0,0 0 0 0 0,0 0-1 0 0,1 0 1 0 0,0 0 0 0 0,1 0-1 0 0,-1 8 23 0 0,2-16-30 0 0,1 1 0 0 0,-1-1 0 0 0,0 0 0 0 0,1 0 0 0 0,0 0 0 0 0,-1 0 0 0 0,1 1 0 0 0,0-1-1 0 0,0 0 1 0 0,0 0 0 0 0,0-1 0 0 0,1 1 0 0 0,-1 0 0 0 0,0 0 0 0 0,1-1 0 0 0,-1 1 0 0 0,1 0-1 0 0,0-1 1 0 0,0 0 0 0 0,-1 1 0 0 0,1-1 0 0 0,0 0 0 0 0,0 0 0 0 0,0 0 0 0 0,2 1 30 0 0,-1-1-64 0 0,0 0 0 0 0,-1 0 0 0 0,1 0 1 0 0,0 0-1 0 0,0-1 0 0 0,0 1 0 0 0,0-1 1 0 0,0 0-1 0 0,0 0 0 0 0,0 0 0 0 0,0 0 1 0 0,0 0-1 0 0,0-1 0 0 0,0 1 0 0 0,0-1 1 0 0,0 0-1 0 0,0 0 0 0 0,0 0 0 0 0,1-1 64 0 0,2-1-343 0 0,1-1 0 0 0,-1 1 0 0 0,0-1-1 0 0,0-1 1 0 0,-1 1 0 0 0,1-1 0 0 0,-1 0 0 0 0,0 0 0 0 0,0-1-1 0 0,-1 0 1 0 0,1-1 343 0 0,10-14-2336 0 0,0 0 0 0 0,1 1-1 0 0,10-9 2337 0 0,-16 18-907 0 0,11-9-239 0 0</inkml:trace>
  <inkml:trace contextRef="#ctx1" brushRef="#br0" timeOffset="15216.56">11060 952 304 0 0,'3'0'288'0'0,"0"0"0"0"0,0-1 0 0 0,0 2 0 0 0,1-1 0 0 0,-1 0 0 0 0,0 1 0 0 0,0-1 0 0 0,0 1 0 0 0,0 0 0 0 0,0 0 0 0 0,1 0 0 0 0,0 1-288 0 0,-1 1 352 0 0,0 0-1 0 0,0 1 1 0 0,0-1-1 0 0,0 1 1 0 0,-1 0-1 0 0,0 0 1 0 0,0 0-1 0 0,0 0 1 0 0,1 2-352 0 0,1 5 294 0 0,-1-1 1 0 0,-1 1-1 0 0,0 0 1 0 0,0-1-1 0 0,-1 1 0 0 0,0 0 1 0 0,-1 0-1 0 0,0 0 1 0 0,-1 0-1 0 0,0 2-294 0 0,0 26 670 0 0,0-28-364 0 0,0 1 1 0 0,0-1 0 0 0,-1 1 0 0 0,-1-1 0 0 0,0 0 0 0 0,0 0 0 0 0,-1 0-1 0 0,-1 0 1 0 0,-5 9-307 0 0,-2-5 1287 0 0,1-17 112 0 0,21-30-503 0 0,-9 23-877 0 0,1 0 0 0 0,-1 0-1 0 0,2 0 1 0 0,0 0 0 0 0,0 1 0 0 0,0-1 0 0 0,5-6-19 0 0,2-9-35 0 0,-5 13-38 0 0,1 0 0 0 0,0 1 0 0 0,0-1 1 0 0,1 2-1 0 0,0-1 0 0 0,1 1 0 0 0,0 0 1 0 0,1 0-1 0 0,0 1 0 0 0,0 0 1 0 0,1 0 72 0 0,3-2-1138 0 0,0 1 0 0 0,1 1 1 0 0,0 0-1 0 0,14-5 1138 0 0,-20 9-1542 0 0,0-1 1 0 0,1 0-1 0 0,-2 0 1 0 0,7-5 1541 0 0,20-13-3618 0 0,-12 10 1875 0 0</inkml:trace>
  <inkml:trace contextRef="#ctx1" brushRef="#br0" timeOffset="19115.21">38 2206 1124 0 0,'7'1'461'0'0,"-7"0"-240"0"0,1-1 0 0 0,-1 0 0 0 0,0 0 1 0 0,0 0-1 0 0,0 0 0 0 0,1 0 0 0 0,-1 0 1 0 0,0 1-1 0 0,0-1 0 0 0,0 0 0 0 0,0 0 1 0 0,1 0-1 0 0,-1 0 0 0 0,0 1 0 0 0,0-1 1 0 0,0 0-1 0 0,0 0 0 0 0,0 0 0 0 0,0 1 1 0 0,0-1-1 0 0,0 0 0 0 0,0 0 1 0 0,0 0-1 0 0,1 1 0 0 0,-1-1 0 0 0,0 0 1 0 0,0 0-1 0 0,0 1 0 0 0,0-1 0 0 0,-1 0 1 0 0,1 0-1 0 0,0 1 0 0 0,0-1 0 0 0,0 0 1 0 0,0 0-1 0 0,0 0 0 0 0,0 1 0 0 0,0-1 1 0 0,0 0-1 0 0,0 0 0 0 0,0 0 0 0 0,-1 1 1 0 0,1-1-1 0 0,0 0 0 0 0,0 0 0 0 0,0 0 1 0 0,0 0-1 0 0,-1 1 0 0 0,1-1 0 0 0,0 0 1 0 0,0 0-1 0 0,0 0 0 0 0,-1 0-221 0 0,-6 2 1410 0 0,7-2-834 0 0,0 0-171 0 0,0 0-137 0 0,-13 14 130 0 0,10-7-379 0 0,1 0 0 0 0,-1 1 1 0 0,1-1-1 0 0,1 1 0 0 0,0-1 1 0 0,0 1-1 0 0,0 5-19 0 0,-4 24 88 0 0,2-18-24 0 0,1 0 1 0 0,2 0 0 0 0,-1 1-1 0 0,3 16-64 0 0,0 10 55 0 0,9 14-34 0 0,-11-23-441 0 0,0-36 124 0 0,0-1-127 0 0,0 0-158 0 0,0 0-172 0 0,0 0-204 0 0,2-1 370 0 0,0 0 0 0 0,-1 0 0 0 0,1 0 0 0 0,-1 0-1 0 0,1 0 1 0 0,-1 0 0 0 0,1-1 0 0 0,-1 1 0 0 0,0 0-1 0 0,0-1 1 0 0,0 1 0 0 0,0-1 0 0 0,0 1 0 0 0,0-1 0 0 0,0 0-1 0 0,0 1 1 0 0,-1-1 0 0 0,1 0 0 0 0,0-1 587 0 0,0 0-173 0 0,9-10-1505 0 0</inkml:trace>
  <inkml:trace contextRef="#ctx4" brushRef="#br0" timeOffset="6457.03">244 2238 932 0 0,'7'-4'9206'0'0,"-1"1"-8321"0"0,-2 1-816 0 0,-1 1 0 0 0,1 0-1 0 0,-1 0 1 0 0,1 0 0 0 0,0 1 0 0 0,-1-1-1 0 0,1 1 1 0 0,-1 0 0 0 0,1 0 0 0 0,0 0-1 0 0,-1 0 1 0 0,1 1 0 0 0,0-1 0 0 0,-1 1-1 0 0,1 0 1 0 0,-1 0 0 0 0,1 0 0 0 0,-1 1-1 0 0,2 0-68 0 0,2 1 52 0 0,0 1-1 0 0,0 0 0 0 0,0 0 0 0 0,-1 0 0 0 0,1 1 0 0 0,-1 0 0 0 0,0 0 0 0 0,4 5-51 0 0,-4-3 38 0 0,1 0 1 0 0,-1 1 0 0 0,0 0-1 0 0,-1 0 1 0 0,0 1 0 0 0,2 4-39 0 0,-6-10 9 0 0,0-1 0 0 0,0 1 1 0 0,0 0-1 0 0,-1 0 0 0 0,1 0 0 0 0,-1 0 1 0 0,1 0-1 0 0,-1 0 0 0 0,0 0 1 0 0,0 0-1 0 0,0 0 0 0 0,-1 0 0 0 0,1 0 1 0 0,-1 0-1 0 0,0-1 0 0 0,1 1 1 0 0,-1 0-1 0 0,0 0 0 0 0,-1 0 0 0 0,1-1 1 0 0,0 1-1 0 0,-1-1 0 0 0,-1 3-9 0 0,-10 18 56 0 0,-8 10-3 0 0,-23 10-3 0 0,41-40-3 0 0,-4 5-15 0 0,7-8-21 0 0,0 0 1 0 0,0 0 0 0 0,0 0-1 0 0,0 0 1 0 0,0 0 0 0 0,0 0-1 0 0,0 0 1 0 0,0 0 0 0 0,0 0 0 0 0,0 0-1 0 0,0-1 1 0 0,0 1 0 0 0,0 0-1 0 0,0 0 1 0 0,0 0 0 0 0,0 0-1 0 0,0 0 1 0 0,0 0 0 0 0,0 0-1 0 0,-1 0 1 0 0,1 0 0 0 0,0 0 0 0 0,0 0-1 0 0,0 0 1 0 0,0 0 0 0 0,0 0-1 0 0,0-1 1 0 0,0 1 0 0 0,0 0-1 0 0,0 0 1 0 0,0 0 0 0 0,0 0 0 0 0,0 0-1 0 0,0 0 1 0 0,0 0 0 0 0,0 0-1 0 0,0 0 1 0 0,-1 0 0 0 0,1 0-1 0 0,0 0 1 0 0,0 0 0 0 0,0 0 0 0 0,0 0-1 0 0,0 0 1 0 0,0 0 0 0 0,0 0-1 0 0,0 0 1 0 0,0 0 0 0 0,0 0-1 0 0,0 0 1 0 0,0 0 0 0 0,0 0 0 0 0,-1 0-1 0 0,1 0 1 0 0,0 0 0 0 0,0 0-1 0 0,0 0 1 0 0,0 0 0 0 0,0 0-1 0 0,0 0 1 0 0,0 0 0 0 0,0 0 0 0 0,0 1-1 0 0,0-1 1 0 0,0 0 0 0 0,0 0-1 0 0,0 0 1 0 0,0 0-12 0 0,0-1 255 0 0,0 1-10 0 0,11-1-153 0 0,1 0 0 0 0,0-1 1 0 0,-1 0-1 0 0,1-1 0 0 0,-1 0 0 0 0,4-2-92 0 0,36-9 207 0 0,-24 8-344 0 0,26-2-655 0 0,-51 8 36 0 0,4-14-8813 0 0,-3 8 8871 0 0,-1-6-1446 0 0</inkml:trace>
  <inkml:trace contextRef="#ctx4" brushRef="#br0" timeOffset="6943.75">599 2245 1884 0 0,'0'0'2356'0'0,"0"0"193"0"0,0 0-2 0 0,0 0-756 0 0,0 0-602 0 0,21 1 1030 0 0,-19 0-2175 0 0,5 3-17 0 0,0 0 1 0 0,0 0-1 0 0,0 0 1 0 0,0 1-1 0 0,-1 0 1 0 0,0 1-1 0 0,0-1 1 0 0,0 1-1 0 0,3 5-27 0 0,-4-4-1 0 0,1 1 4 0 0,0 1-1 0 0,0 0 0 0 0,-1 0 0 0 0,0 0 1 0 0,0 2-3 0 0,-4-7 5 0 0,0 0 1 0 0,0-1 0 0 0,0 1 0 0 0,-1 0 0 0 0,0-1 0 0 0,1 1-1 0 0,-1 0 1 0 0,-1-1 0 0 0,1 1 0 0 0,0 0 0 0 0,-1-1 0 0 0,0 1-1 0 0,0 0 1 0 0,0-1 0 0 0,-1 3-6 0 0,-2 11 39 0 0,4-16-35 0 0,-1 1 0 0 0,1 0 0 0 0,0-1 0 0 0,-1 1 0 0 0,0-1-1 0 0,1 1 1 0 0,-1-1 0 0 0,0 1 0 0 0,1-1 0 0 0,-1 1 0 0 0,0-1 0 0 0,0 0 0 0 0,0 0 0 0 0,-1 1-4 0 0,2-2-6 0 0,-1 1 0 0 0,1-1 0 0 0,0 0 0 0 0,-1 0 1 0 0,1 0-1 0 0,0 0 0 0 0,0 0 0 0 0,-1 1 0 0 0,1-1 0 0 0,0 0 0 0 0,0 0 0 0 0,-1 1 0 0 0,1-1 1 0 0,0 0-1 0 0,0 0 0 0 0,0 1 0 0 0,-1-1 0 0 0,1 0 0 0 0,0 1 0 0 0,0-1 0 0 0,0 0 0 0 0,0 0 1 0 0,0 1-1 0 0,0-1 0 0 0,0 0 0 0 0,-1 1 0 0 0,1-1 0 0 0,0 0 0 0 0,0 1 0 0 0,0-1 0 0 0,0 0 1 0 0,1 1-1 0 0,-1-1 0 0 0,0 0 0 0 0,0 1 0 0 0,0-1 0 0 0,0 0 0 0 0,0 1 0 0 0,0-1 0 0 0,0 0 0 0 0,1 1 1 0 0,-1-1-1 0 0,0 0 0 0 0,0 0 0 0 0,0 1 0 0 0,1-1 0 0 0,-1 0 0 0 0,0 0 0 0 0,0 1 0 0 0,1-1 1 0 0,-1 0-1 0 0,0 0 0 0 0,0 0 0 0 0,1 0 0 0 0,-1 1 0 0 0,0-1 0 0 0,1 0 0 0 0,-1 0 0 0 0,0 0 1 0 0,1 0-1 0 0,-1 0 0 0 0,0 0 0 0 0,0 0 0 0 0,1 0 0 0 0,-1 0 6 0 0,34-1-238 0 0,-13 0 338 0 0,-10 1 65 0 0,41 2 111 0 0,-50-2-272 0 0,1 0 0 0 0,-1 0 1 0 0,0 1-1 0 0,1-1 0 0 0,-1 1 0 0 0,0-1 0 0 0,0 1 0 0 0,0 0 1 0 0,1 0-1 0 0,-1 0 0 0 0,0 0 0 0 0,0 0 0 0 0,0 1 1 0 0,-1-1-1 0 0,1 1 0 0 0,0-1 0 0 0,0 1 0 0 0,0 1-4 0 0,10 8 42 0 0,-11-10-28 0 0,0 0 1 0 0,0-1-1 0 0,-1 1 1 0 0,1 0-1 0 0,0 0 1 0 0,0-1-1 0 0,0 1 1 0 0,-1 0-1 0 0,1 0 1 0 0,0 0-1 0 0,-1 0 1 0 0,1 0-1 0 0,-1 0 0 0 0,1 0 1 0 0,-1 0-1 0 0,1 0 1 0 0,-1 0-1 0 0,0 0 1 0 0,1 1-1 0 0,-1-1 1 0 0,0 0-1 0 0,0 0 1 0 0,0 0-1 0 0,0 0 1 0 0,0 1-15 0 0,-1 2 47 0 0,-1-1-1 0 0,0 1 1 0 0,1-1 0 0 0,-1 1 0 0 0,0-1 0 0 0,0 0 0 0 0,-1 0 0 0 0,1 0-1 0 0,-1 0 1 0 0,1 0 0 0 0,-1 0 0 0 0,0-1 0 0 0,0 1 0 0 0,0-1-47 0 0,-66 56-386 0 0,65-55 1326 0 0,-5 5-1165 0 0,0-2-4441 0 0,19-25-3494 0 0,2 1 6281 0 0,-1-2 374 0 0</inkml:trace>
  <inkml:trace contextRef="#ctx1" brushRef="#br0" timeOffset="20816.56">1090 2405 1612 0 0,'9'7'2244'0'0,"-9"-6"-1947"0"0,1-1 0 0 0,-1 1 0 0 0,1-1 0 0 0,0 1 0 0 0,-1-1 0 0 0,1 1 0 0 0,0-1 0 0 0,-1 0-1 0 0,1 1 1 0 0,0-1 0 0 0,0 0 0 0 0,-1 1 0 0 0,1-1 0 0 0,0 0 0 0 0,0 0 0 0 0,-1 0 0 0 0,1 0 0 0 0,0 0 0 0 0,0 0-297 0 0,18 6 4470 0 0,-17-5-4309 0 0,0 0 0 0 0,0 0 0 0 0,0 0 0 0 0,0 0 0 0 0,1-1-1 0 0,-1 1 1 0 0,0-1 0 0 0,1 1 0 0 0,-1-1 0 0 0,0 0 0 0 0,1 0 0 0 0,1 0-161 0 0,95 0 485 0 0,-56 7-3910 0 0,-41-7 1534 0 0,2-1-2268 0 0,13-5 834 0 0,-15 0 1133 0 0</inkml:trace>
  <inkml:trace contextRef="#ctx4" brushRef="#br0" timeOffset="8272.52">1627 2283 1660 0 0,'0'0'2343'0'0,"-1"14"7049"0"0,-3-10-9233 0 0,1 0-1 0 0,0 0 1 0 0,0 0 0 0 0,1 0 0 0 0,-1 1 0 0 0,1-1 0 0 0,0 1 0 0 0,-1 3-159 0 0,-5 8 97 0 0,3-2-76 0 0,-1 1 0 0 0,2 0 0 0 0,0 0-1 0 0,1 0 1 0 0,0 6-21 0 0,-4 18 10 0 0,5-28-11 0 0,1 1 1 0 0,0-1 0 0 0,1 1-1 0 0,1 6 1 0 0,0 8 6 0 0,-1-24-4 0 0,1 0 0 0 0,-1 0 1 0 0,1-1-1 0 0,-1 1 1 0 0,1 0-1 0 0,0 0 0 0 0,0-1 1 0 0,0 1-1 0 0,0 0 1 0 0,0-1-1 0 0,0 1 0 0 0,0-1 1 0 0,0 0-1 0 0,1 1 0 0 0,-1-1 1 0 0,0 0-1 0 0,1 0 1 0 0,-1 1-1 0 0,2-1-2 0 0,-1 0 29 0 0,43-1 245 0 0,-24-1-196 0 0,-1-1 0 0 0,0-2-1 0 0,0 0 1 0 0,0-1-1 0 0,15-6-77 0 0,1 1-32 0 0,-17 6-422 0 0,-11 2-713 0 0,-10-1-588 0 0,-10-28-7454 0 0,10 18 7141 0 0</inkml:trace>
  <inkml:trace contextRef="#ctx4" brushRef="#br0" timeOffset="8608.45">1753 2328 1372 0 0,'6'12'3936'0'0,"-6"-12"-3772"0"0,1 1 0 0 0,-1-1-1 0 0,1 1 1 0 0,-1-1 0 0 0,1 1-1 0 0,-1-1 1 0 0,1 1 0 0 0,-1 0 0 0 0,0-1-1 0 0,1 1 1 0 0,-1 0 0 0 0,0-1 0 0 0,0 1-1 0 0,0 0 1 0 0,1-1 0 0 0,-1 1 0 0 0,0 0-1 0 0,0 0 1 0 0,0-1 0 0 0,0 1 0 0 0,0 0-1 0 0,0-1 1 0 0,0 1 0 0 0,0 0 0 0 0,-1 0-1 0 0,1-1 1 0 0,0 1 0 0 0,0 0 0 0 0,-1-1-1 0 0,1 1-163 0 0,-21 83 3319 0 0,15-66-3183 0 0,0 0 1 0 0,1 0 0 0 0,1 0 0 0 0,-1 17-137 0 0,-2 5 34 0 0,5-24-47 0 0,1 0 0 0 0,0 1 0 0 0,1-1 0 0 0,1 7 13 0 0,1 11-499 0 0,-3-33 387 0 0,1-1 1 0 0,0 1 0 0 0,0 0 0 0 0,0-1 0 0 0,0 1 0 0 0,0 0 0 0 0,0-1 0 0 0,0 1-1 0 0,0-1 1 0 0,1 1 0 0 0,-1 0 0 0 0,0-1 0 0 0,0 1 0 0 0,0-1 0 0 0,1 1 0 0 0,-1 0-1 0 0,0-1 1 0 0,1 1 0 0 0,-1-1 0 0 0,0 1 0 0 0,1-1 0 0 0,-1 1 0 0 0,1-1 0 0 0,-1 1-1 0 0,1-1 1 0 0,-1 0 0 0 0,1 1 0 0 0,-1-1 0 0 0,1 0 0 0 0,-1 1 0 0 0,1-1 0 0 0,0 0-1 0 0,-1 0 1 0 0,1 1 0 0 0,-1-1 0 0 0,1 0 0 0 0,0 0 0 0 0,-1 0 111 0 0,2 0-256 0 0,-1 0 0 0 0,0 0 0 0 0,1-1 1 0 0,-1 1-1 0 0,0 0 0 0 0,0-1 0 0 0,0 1 1 0 0,1-1-1 0 0,-1 1 0 0 0,0-1 0 0 0,0 1 0 0 0,0-1 1 0 0,0 0-1 0 0,0 0 0 0 0,0 0 0 0 0,0 0 1 0 0,0 1-1 0 0,0-1 256 0 0,10-13-2094 0 0,1-5 298 0 0</inkml:trace>
  <inkml:trace contextRef="#ctx4" brushRef="#br0" timeOffset="8943.18">1959 2360 996 0 0,'0'0'283'0'0,"1"0"1"0"0,-1 0-1 0 0,0 0 0 0 0,0 0 0 0 0,1 0 1 0 0,-1 0-1 0 0,0 0 0 0 0,0 0 0 0 0,1 0 1 0 0,-1 0-1 0 0,0 0 0 0 0,1 0 0 0 0,-1 0 1 0 0,0 1-1 0 0,0-1 0 0 0,1 0 1 0 0,-1 0-1 0 0,0 0 0 0 0,0 0 0 0 0,0 0 1 0 0,1 0-1 0 0,-1 1 0 0 0,0-1 0 0 0,0 0 1 0 0,0 0-1 0 0,1 0 0 0 0,-1 1 0 0 0,0-1 1 0 0,0 0-1 0 0,0 0 0 0 0,0 1 0 0 0,0-1 1 0 0,1 0-1 0 0,-1 0 0 0 0,0 1 0 0 0,0-1 1 0 0,0 0-1 0 0,0 0-283 0 0,-3 13 2534 0 0,-2 8-1753 0 0,-1 5-287 0 0,6-24-483 0 0,-1 0 0 0 0,0 1 0 0 0,0-1 0 0 0,1 0-1 0 0,-1 0 1 0 0,1 1 0 0 0,0-1 0 0 0,0 0 0 0 0,0 1 0 0 0,0-1-1 0 0,0 0 1 0 0,0 0 0 0 0,1 1-11 0 0,1 4 10 0 0,0 1 0 0 0,0-1 1 0 0,-1 0-1 0 0,0 1 0 0 0,0 5-10 0 0,1-4 20 0 0,-1 0-1 0 0,2-1 1 0 0,-1 1 0 0 0,1-1-1 0 0,0 0 1 0 0,1 0 0 0 0,0 0 0 0 0,0 0-1 0 0,5 5-19 0 0,-8-11 15 0 0,18 13 95 0 0,-16-11-89 0 0,0-1 0 0 0,0 0 0 0 0,0 0 0 0 0,0-1 0 0 0,0 1 0 0 0,1-1 0 0 0,-1 1 0 0 0,1-1-1 0 0,0 0 1 0 0,0 0 0 0 0,0-1 0 0 0,0 1 0 0 0,0-1 0 0 0,0 0 0 0 0,0 0 0 0 0,0 0 0 0 0,0-1 0 0 0,0 1-1 0 0,1-1-20 0 0,-2 1-42 0 0,1-1 0 0 0,-1 0 0 0 0,1 0 0 0 0,-1 0 0 0 0,1 0-1 0 0,-1-1 1 0 0,1 1 0 0 0,-1-1 0 0 0,1 0 0 0 0,-1 0 0 0 0,0 0 0 0 0,0 0-1 0 0,1-1 1 0 0,-1 1 0 0 0,0-1 0 0 0,0 0 0 0 0,0 0 0 0 0,0 0 0 0 0,-1 0-1 0 0,1 0 1 0 0,0-1 0 0 0,-1 1 0 0 0,0-1 0 0 0,2-1 42 0 0,5-9-635 0 0,-8 12 452 0 0,1 0 0 0 0,-1-1 1 0 0,0 1-1 0 0,0-1 0 0 0,0 1 1 0 0,-1-1-1 0 0,1 1 0 0 0,0-1 0 0 0,-1 1 1 0 0,1-1-1 0 0,0 0 0 0 0,-1 1 1 0 0,0-1-1 0 0,1 0 0 0 0,-1 1 0 0 0,0-1 1 0 0,0 0-1 0 0,0 0 0 0 0,0 0 183 0 0,11-62-6843 0 0,-11 39 4692 0 0,0-1 375 0 0</inkml:trace>
  <inkml:trace contextRef="#ctx4" brushRef="#br0" timeOffset="9293.75">2176 2283 1192 0 0,'-4'48'9224'0'0,"-11"19"-5379"0"0,-2 6-2718 0 0,-13 60-664 0 0,26-117-465 0 0,2-9-17 0 0,1 0 0 0 0,-1-1 0 0 0,1 1 0 0 0,0 0-1 0 0,1 0 1 0 0,0 0 0 0 0,0 0 0 0 0,0-1-1 0 0,1 1 1 0 0,0 0 0 0 0,0 0 0 0 0,3 6 19 0 0,0 8-323 0 0,-4-19 51 0 0,0 0 0 0 0,0 0 0 0 0,0 0 0 0 0,1 0 0 0 0,-1 0 0 0 0,1 0 0 0 0,-1 0 1 0 0,1 0-1 0 0,0-1 0 0 0,0 1 0 0 0,0 1 272 0 0,9-1-2397 0 0,6-12-474 0 0,7-16-1716 0 0,-12 8 2757 0 0</inkml:trace>
  <inkml:trace contextRef="#ctx4" brushRef="#br0" timeOffset="9294.75">2416 2489 1312 0 0,'5'-1'9463'0'0,"3"1"-4036"0"0,3 1-2813 0 0,10 2-3538 0 0,12 0-408 0 0,-29-2 820 0 0,-1-1 1 0 0,0 0-1 0 0,0 0 0 0 0,0-1 0 0 0,0 1 0 0 0,0-1 0 0 0,0 1 1 0 0,0-1-1 0 0,0 0 0 0 0,-1 0 0 0 0,1 0 0 0 0,0-1 1 0 0,0 1-1 0 0,-1-1 0 0 0,1 1 0 0 0,-1-1 0 0 0,1 0 0 0 0,-1 0 1 0 0,0 0-1 0 0,0 0 0 0 0,0-1 0 0 0,0 1 0 0 0,0 0 1 0 0,0-1-1 0 0,0 1 0 0 0,-1-1 0 0 0,0 0 0 0 0,1 0 0 0 0,-1 0 512 0 0,8-9-1685 0 0</inkml:trace>
  <inkml:trace contextRef="#ctx4" brushRef="#br0" timeOffset="9946.38">2702 2219 1512 0 0,'0'0'2186'0'0,"5"5"7014"0"0,4 2-7721 0 0,36 8-1089 0 0,5 16-337 0 0,-46-28-56 0 0,0 0 1 0 0,-1 0 0 0 0,1 0-1 0 0,-1 0 1 0 0,0 0 0 0 0,0 1 0 0 0,0-1-1 0 0,0 1 1 0 0,-1 0 0 0 0,0 0 0 0 0,2 3 2 0 0,-2-2 3 0 0,0 1-1 0 0,-1-1 1 0 0,1 1 0 0 0,-1-1 0 0 0,0 1 0 0 0,-1 0 0 0 0,1 2-3 0 0,-1-5 5 0 0,-1 0-1 0 0,1-1 1 0 0,-1 1 0 0 0,1 0 0 0 0,-1-1 0 0 0,0 1 0 0 0,0-1 0 0 0,0 1 0 0 0,0-1 0 0 0,0 1 0 0 0,-1-1 0 0 0,1 0 0 0 0,-1 0 0 0 0,1 1 0 0 0,-1-1 0 0 0,0 0 0 0 0,-2 1-5 0 0,-15 16-140 0 0,-1-2 1 0 0,-1 0-1 0 0,0-1 1 0 0,-8 3 139 0 0,27-18-204 0 0,15-9-261 0 0,-11 8 453 0 0,0-2 9 0 0,1 1 0 0 0,-1-1 0 0 0,1 1 0 0 0,0 0 0 0 0,0 0 0 0 0,0 0 0 0 0,0 0 0 0 0,0 1 0 0 0,0-1 1 0 0,0 1 2 0 0,13-3 309 0 0,-14 2-263 0 0,-1 1 0 0 0,0-1 0 0 0,1 1 0 0 0,-1 0 0 0 0,1 0 0 0 0,-1-1 0 0 0,1 1 0 0 0,-1 0 0 0 0,0 0 0 0 0,1 1 0 0 0,-1-1 1 0 0,1 0-1 0 0,0 0-46 0 0,-2 1 21 0 0,1 0 0 0 0,0-1 1 0 0,0 1-1 0 0,-1 0 0 0 0,1 0 0 0 0,0 0 1 0 0,-1 0-1 0 0,1-1 0 0 0,-1 1 1 0 0,1 0-1 0 0,-1 0 0 0 0,1 0 1 0 0,-1 0-1 0 0,0 0 0 0 0,1 0 1 0 0,-1 0-1 0 0,0 0 0 0 0,0 0 1 0 0,0 0-1 0 0,0 1 0 0 0,0-1 0 0 0,0 0 1 0 0,0 0-1 0 0,0 0 0 0 0,0 0-21 0 0,-1 6 42 0 0,1 0-1 0 0,0 0 0 0 0,-1 0 1 0 0,-1 0-1 0 0,1 0 0 0 0,-1-1 1 0 0,-1 4-42 0 0,-8 34 20 0 0,2-28-42 0 0,7-12-38 0 0,-1 0 1 0 0,1 1-1 0 0,0 0 0 0 0,0-1 0 0 0,0 1 1 0 0,1 0-1 0 0,-1 5 60 0 0,0-3 999 0 0,-4-4-4628 0 0,6-4 3409 0 0,-1 1 0 0 0,1 0 0 0 0,-1-1 0 0 0,1 1 0 0 0,0 0 0 0 0,0-1 0 0 0,-1 1 0 0 0,1-1 0 0 0,0 1 0 0 0,0-1 0 0 0,-1 1 0 0 0,1-1 0 0 0,0 1 0 0 0,0-1 0 0 0,0 1 0 0 0,0-1 0 0 0,0 1 0 0 0,0-1 0 0 0,0 1 0 0 0,0-1 0 0 0,0 1 0 0 0,0-1 0 0 0,0 1 0 0 0,0-1 0 0 0,0 1 0 0 0,0-1 0 0 0,0 1 0 0 0,1-1 0 0 0,-1 1 0 0 0,0-1 0 0 0,0 1 0 0 0,1-1 0 0 0,-1 1 0 0 0,0-1 220 0 0,10-13-2128 0 0,1-4 309 0 0</inkml:trace>
  <inkml:trace contextRef="#ctx4" brushRef="#br0" timeOffset="10295.95">2977 2360 1452 0 0,'0'17'8118'0'0,"0"0"-4205"0"0,0 34-2482 0 0,11-14-1300 0 0,-11-35-116 0 0,1 1 0 0 0,0 0 0 0 0,-1 0 0 0 0,1 0 0 0 0,0-1 0 0 0,1 1 0 0 0,-1-1 0 0 0,0 1 0 0 0,1-1 0 0 0,-1 1 0 0 0,1-1 0 0 0,0 0 0 0 0,0 1 0 0 0,0-1 0 0 0,0 0-15 0 0,13 18 123 0 0,-12-17-82 0 0,0 0 1 0 0,-1-1 0 0 0,1 1-1 0 0,0 0 1 0 0,1-1 0 0 0,-1 0-1 0 0,0 1 1 0 0,1-1 0 0 0,-1-1 0 0 0,1 1-1 0 0,0 0 1 0 0,0-1 0 0 0,3 1-42 0 0,21 11 346 0 0,-23-12-302 0 0,0 1 0 0 0,1-1-1 0 0,-1 1 1 0 0,0-1 0 0 0,1-1-1 0 0,-1 1 1 0 0,0-1 0 0 0,1 0-1 0 0,-1 0 1 0 0,0 0-1 0 0,1-1 1 0 0,-1 0 0 0 0,0 0-1 0 0,0-1 1 0 0,1 1 0 0 0,3-3-44 0 0,-7 3-55 0 0,0 0 1 0 0,1-1-1 0 0,-1 0 1 0 0,0 0-1 0 0,0 1 1 0 0,0-1 0 0 0,0 0-1 0 0,2-3 55 0 0,0-7-819 0 0,3-8-1227 0 0,-18-83-9687 0 0,11 77 9987 0 0</inkml:trace>
  <inkml:trace contextRef="#ctx4" brushRef="#br0" timeOffset="10628.26">3194 2277 1972 0 0,'-6'63'9309'0'0,"1"-41"-7955"0"0,-1-1-1 0 0,-1 0 0 0 0,-4 7-1353 0 0,-11 60 631 0 0,20-83-623 0 0,0 1 0 0 0,1-1 0 0 0,0 1 0 0 0,0-1 0 0 0,0 1 0 0 0,1 0-8 0 0,-6 27-70 0 0,5-28-13 0 0,1-1-1 0 0,-1 1 1 0 0,1 0-1 0 0,0 0 1 0 0,0-1 0 0 0,0 1-1 0 0,0 0 1 0 0,2 3 83 0 0,0 22-1656 0 0,2-19-825 0 0,3-14-1608 0 0,7-17-1209 0 0,-5 7 3671 0 0</inkml:trace>
  <inkml:trace contextRef="#ctx4" brushRef="#br0" timeOffset="19487.04">3468 2341 432 0 0,'0'-4'935'0'0,"0"5"5675"0"0,0 5 469 0 0,0-4-7693 0 0,0 0 885 0 0,-21 5 200 0 0,10 10-525 0 0,8-14 51 0 0,0 0 0 0 0,0 1-1 0 0,1-1 1 0 0,-1 1 0 0 0,1-1-1 0 0,0 1 1 0 0,0 0 0 0 0,0 0 0 0 0,1 0-1 0 0,-1 1 4 0 0,-3 9-5 0 0,4-13 4 0 0,0 0-1 0 0,1 0 0 0 0,-1 0 0 0 0,1 0 1 0 0,-1 0-1 0 0,1 0 0 0 0,-1 0 1 0 0,1 0-1 0 0,-1 1 0 0 0,1-1 1 0 0,0 0-1 0 0,0 0 0 0 0,0 0 0 0 0,0 0 1 0 0,0 1 1 0 0,-12 35-372 0 0,12-36 296 0 0,0-1-10 0 0,0 0-5 0 0,0 0 4 0 0,0 0 8 0 0,0-33 256 0 0,0 32-171 0 0,0-1 0 0 0,0 0 0 0 0,-1 0 0 0 0,2 0 0 0 0,-1 1-1 0 0,0-1 1 0 0,0 0 0 0 0,0 0 0 0 0,1 0 0 0 0,-1 1 0 0 0,1-1 0 0 0,0 0 0 0 0,-1 1 0 0 0,1-1 0 0 0,0 0 0 0 0,0 1 0 0 0,0-1 0 0 0,0 1 0 0 0,0-1 0 0 0,0 1 0 0 0,1 0 0 0 0,-1-1-6 0 0,4-3-7 0 0,0 1 1 0 0,0 0-1 0 0,0 0 0 0 0,1 0 1 0 0,-1 1-1 0 0,1 0 0 0 0,1-1 7 0 0,4 0-12 0 0,-6 3 9 0 0,0 0-1 0 0,0 0 1 0 0,0 0-1 0 0,0 1 1 0 0,0 0 0 0 0,0 0-1 0 0,0 0 1 0 0,1 0 3 0 0,38 7-28 0 0,-42-7 25 0 0,0 0-1 0 0,0 0 1 0 0,0 1-1 0 0,0-1 1 0 0,0 1-1 0 0,0-1 1 0 0,0 1-1 0 0,0 0 1 0 0,-1 0-1 0 0,1-1 1 0 0,0 1-1 0 0,-1 1 1 0 0,1-1-1 0 0,1 1 4 0 0,14 6-28 0 0,-16-8 29 0 0,-1 0 0 0 0,1 0 0 0 0,0 0 0 0 0,-1 0 1 0 0,1 0-1 0 0,-1 0 0 0 0,1 0 0 0 0,0 1 1 0 0,-1-1-1 0 0,1 0 0 0 0,-1 0 0 0 0,1 1 0 0 0,-1-1 1 0 0,1 0-1 0 0,0 1 0 0 0,-1-1 0 0 0,1 0 0 0 0,-1 1 1 0 0,0-1-1 0 0,1 1 0 0 0,-1-1 0 0 0,1 1 0 0 0,-1-1 1 0 0,0 1-1 0 0,1-1 0 0 0,-1 1 0 0 0,0-1 0 0 0,1 1 1 0 0,-1 0-1 0 0,0-1 0 0 0,0 1 0 0 0,0-1 0 0 0,0 1 1 0 0,1 0-1 0 0,-1-1 0 0 0,0 1 0 0 0,0 0 1 0 0,0-1-1 0 0,0 1 0 0 0,-1-1 0 0 0,1 1 0 0 0,0 0 1 0 0,0-1-1 0 0,0 1 0 0 0,0-1 0 0 0,-1 1-1 0 0,-10 32 216 0 0,8-27-154 0 0,-25 65 239 0 0,15-41-216 0 0,1 0-1 0 0,2 1 1 0 0,-7 31-85 0 0,-6 27 82 0 0,18-62-69 0 0,-9 36 11 0 0,14-62-25 0 0,-1 1-1 0 0,1-1 0 0 0,-1 1 1 0 0,1 0-1 0 0,0-1 1 0 0,0 1-1 0 0,0-1 1 0 0,0 1-1 0 0,0-1 1 0 0,0 1-1 0 0,0-1 0 0 0,0 1 1 0 0,1 0-1 0 0,-1-1 1 0 0,0 1-1 0 0,1-1 1 0 0,0 0-1 0 0,-1 1 1 0 0,1-1-1 0 0,0 2 2 0 0,6 18-56 0 0,-7-21-4 0 0,0 0 0 0 0,0 1 1 0 0,0-1-1 0 0,1 1 0 0 0,-1-1 1 0 0,0 0-1 0 0,0 1 0 0 0,1-1 1 0 0,-1 0-1 0 0,0 1 0 0 0,1-1 1 0 0,-1 0-1 0 0,0 0 0 0 0,1 1 0 0 0,-1-1 1 0 0,0 0-1 0 0,1 0 0 0 0,-1 1 1 0 0,1-1-1 0 0,-1 0 0 0 0,0 0 1 0 0,1 0-1 0 0,-1 0 0 0 0,1 0 1 0 0,-1 0-1 0 0,1 0 0 0 0,-1 0 1 0 0,0 0-1 0 0,1 0 0 0 0,-1 0 1 0 0,1 0-1 0 0,-1 0 0 0 0,1 0 0 0 0,-1 0 1 0 0,0 0-1 0 0,1 0 0 0 0,-1-1 1 0 0,1 1-1 0 0,-1 0 60 0 0,20-8-5981 0 0,-19 8 5755 0 0,0-1-1 0 0,0 0 1 0 0,0 0 0 0 0,0 0-1 0 0,-1 0 1 0 0,1 0 0 0 0,0 0 0 0 0,-1 0-1 0 0,1 0 1 0 0,0 0 0 0 0,-1-1-1 0 0,1 1 1 0 0,-1 0 0 0 0,0 0-1 0 0,1 0 1 0 0,-1-1 0 0 0,0 1-1 0 0,0 0 1 0 0,0-1 0 0 0,0 1 0 0 0,0 0 226 0 0,0-12-1880 0 0</inkml:trace>
  <inkml:trace contextRef="#ctx1" brushRef="#br0" timeOffset="37838.28">4200 2425 832 0 0,'0'0'424'0'0,"0"1"-1"0"0,0-1 1 0 0,0 0 0 0 0,0 1 0 0 0,0-1-1 0 0,0 0 1 0 0,0 1 0 0 0,0-1-1 0 0,1 1 1 0 0,-1-1 0 0 0,0 0 0 0 0,0 1-1 0 0,0-1 1 0 0,0 0 0 0 0,1 0-1 0 0,-1 1 1 0 0,0-1 0 0 0,0 0 0 0 0,1 1-1 0 0,-1-1 1 0 0,0 0 0 0 0,1 0-1 0 0,-1 1 1 0 0,0-1 0 0 0,1 0 0 0 0,-1 0-1 0 0,1 0-423 0 0,13 2 4516 0 0,27-8-5838 0 0,-11 2 1749 0 0,142-3-432 0 0,-262 47-1770 0 0,89-36 1782 0 0,0 1 0 0 0,1-1 0 0 0,-1 1 0 0 0,1-1 0 0 0,0 1-1 0 0,0-1 1 0 0,1 1 0 0 0,-1-1 0 0 0,1 1 0 0 0,0 1-7 0 0,22 52 185 0 0,-19-46-160 0 0,1 0 0 0 0,0-1 1 0 0,0 1-1 0 0,8 9-25 0 0,-8-13 23 0 0,-1-1-1 0 0,1 0 1 0 0,-2 1 0 0 0,1 0 0 0 0,-1 0-1 0 0,0 0 1 0 0,-1 0 0 0 0,0 0 0 0 0,0 1-1 0 0,0 2-22 0 0,4 4 122 0 0,-5-14-108 0 0,-1-1 0 0 0,1 1 1 0 0,-1 0-1 0 0,1-1 0 0 0,-1 1 0 0 0,1 0 1 0 0,-1-1-1 0 0,0 1 0 0 0,1 0 1 0 0,-1 0-1 0 0,0-1 0 0 0,1 1 1 0 0,-1 0-1 0 0,0 0 0 0 0,0-1 1 0 0,0 1-1 0 0,0 0 0 0 0,0 0 0 0 0,0 0 1 0 0,0 0-1 0 0,0-1 0 0 0,0 1 1 0 0,0 0-1 0 0,0 0 0 0 0,0 0 1 0 0,-1-1-1 0 0,1 1 0 0 0,0 0 0 0 0,-1 0 1 0 0,1-1-1 0 0,-1 2-14 0 0,-6 1 60 0 0,-1 1 0 0 0,0-1 0 0 0,0 0 0 0 0,-1 0 0 0 0,-2-1-60 0 0,7-1-47 0 0,0 0-1 0 0,1 0 1 0 0,-1-1 0 0 0,0 1-1 0 0,0-1 1 0 0,0 0 0 0 0,1 0-1 0 0,-1-1 1 0 0,0 1 0 0 0,0-1-1 0 0,1 0 1 0 0,-1 0 0 0 0,0 0-1 0 0,-2-1 48 0 0,-5-1-732 0 0,11 4 677 0 0,-1-1-1 0 0,1 0 1 0 0,-1 0-1 0 0,1 0 1 0 0,-1 0-1 0 0,1 0 1 0 0,-1 0 0 0 0,0 0-1 0 0,1 0 1 0 0,-1 0-1 0 0,1-1 1 0 0,-1 1-1 0 0,1 0 1 0 0,-1 0-1 0 0,1 0 1 0 0,-1-1 0 0 0,1 1-1 0 0,-1 0 1 0 0,1 0-1 0 0,0-1 1 0 0,-1 1-1 0 0,1-1 1 0 0,-1 1-1 0 0,1 0 1 0 0,0-1 0 0 0,-1 1-1 0 0,1-1 1 0 0,0 1-1 0 0,-1 0 1 0 0,1-1 55 0 0,-4-5-2400 0 0,2 3 799 0 0,10-6-1288 0 0,5-11-1005 0 0,6 8 2436 0 0</inkml:trace>
  <inkml:trace contextRef="#ctx1" brushRef="#br0" timeOffset="38171.38">4794 2586 1740 0 0,'3'2'1007'0'0,"0"1"0"0"0,-1 0 0 0 0,0 0 0 0 0,0 0 0 0 0,0 0 1 0 0,0 0-1 0 0,0 1 0 0 0,-1-1 0 0 0,1 1 0 0 0,-1-1 0 0 0,0 1-1007 0 0,-1 20 1530 0 0,-1-14-1430 0 0,1-1 0 0 0,0 1 0 0 0,0 0 0 0 0,1-1 0 0 0,1 1 0 0 0,-1 0 0 0 0,2-1 0 0 0,1 6-100 0 0,0 22-18 0 0,3-27-23 0 0,-6-8 0 0 0,1-1-1 0 0,-1 1 0 0 0,1 0 0 0 0,-1 0 0 0 0,0-1 0 0 0,0 1 1 0 0,0 0-1 0 0,0 0 0 0 0,0 1 0 0 0,0-1 0 0 0,0 1 42 0 0,4 3-237 0 0,-1-1-1277 0 0,-4-4-3349 0 0,0 0 4766 0 0,-1-1 0 0 0,1 0-1 0 0,0 0 1 0 0,-1 0-1 0 0,1 0 1 0 0,0 0-1 0 0,-1-1 1 0 0,1 1 0 0 0,0 0-1 0 0,-1 0 1 0 0,1 0-1 0 0,0 0 1 0 0,0 0 0 0 0,-1 0-1 0 0,1 0 1 0 0,0-1-1 0 0,-1 1 1 0 0,1 0-1 0 0,0 0 1 0 0,0 0 0 0 0,-1-1-1 0 0,1 1 1 0 0,0 0-1 0 0,0 0 1 0 0,0-1 0 0 0,-1 1-1 0 0,1 0 1 0 0,0 0-1 0 0,0-1 1 0 0,0 1-1 0 0,0 0 1 0 0,0-1 0 0 0,-1 1-1 0 0,1 0 1 0 0,0-1 97 0 0,-2-4-1183 0 0,-8-3-860 0 0</inkml:trace>
  <inkml:trace contextRef="#ctx1" brushRef="#br0" timeOffset="38502.65">4749 2483 1844 0 0,'-1'10'15405'0'0,"4"-8"-16983"0"0,-1-1 1325 0 0,0 0-1 0 0,0 0 1 0 0,-1-1 0 0 0,1 1 0 0 0,0 0 0 0 0,0 0 0 0 0,0 1-1 0 0,0-1 1 0 0,-1 0 0 0 0,1 1 0 0 0,-1-1 0 0 0,1 1 0 0 0,0 1 253 0 0,16 12-5251 0 0,-17-15 5049 0 0,0 0 0 0 0,0 1 0 0 0,-1-1 0 0 0,1 1 0 0 0,0-1 0 0 0,-1 1 0 0 0,1 0 0 0 0,-1-1 0 0 0,1 1 0 0 0,0-1 0 0 0,-1 1 0 0 0,1 0 0 0 0,-1 0 0 0 0,0-1 1 0 0,1 1-1 0 0,-1 0 0 0 0,1 0 202 0 0,2 6-1340 0 0,6 0-524 0 0</inkml:trace>
  <inkml:trace contextRef="#ctx1" brushRef="#br0" timeOffset="38851.32">5034 2656 1364 0 0,'12'40'6457'0'0,"-12"76"-1553"0"0,0-116-4905 0 0,0 1-1 0 0,0 0 1 0 0,0 0-1 0 0,0-1 1 0 0,0 1-1 0 0,1 0 1 0 0,-1-1-1 0 0,0 1 1 0 0,0 0-1 0 0,1-1 1 0 0,-1 1-1 0 0,1 0 1 0 0,-1-1-1 0 0,0 1 1 0 0,1-1-1 0 0,-1 1 1 0 0,1 0-1 0 0,-1-1 1 0 0,1 1-1 0 0,-1-1 1 0 0,1 0-1 0 0,0 1 1 0 0,-1-1-1 0 0,1 1 1 0 0,0-1-1 0 0,-1 0 1 0 0,1 0-1 0 0,0 1 1 0 0,-1-1-1 0 0,1 0 1 0 0,0 0-1 0 0,0 0 1 0 0,-1 0-1 0 0,1 0 1 0 0,0 0-1 0 0,-1 0 1 0 0,1 0-1 0 0,0 0 1 0 0,0 0-1 0 0,-1 0 1 0 0,1 0-1 0 0,0 0 1 0 0,-1-1-1 0 0,1 1 1 0 0,0 0-1 0 0,-1-1 1 0 0,1 1-1 0 0,0 0 1 0 0,-1-1-1 0 0,1 1 1 0 0,-1-1-1 0 0,1 1 2 0 0,1-1 7 0 0,0 0 0 0 0,0 0 0 0 0,0 0 0 0 0,0-1 1 0 0,-1 1-1 0 0,1 0 0 0 0,-1-1 0 0 0,1 1 0 0 0,-1-1 0 0 0,1 1 0 0 0,-1-1 0 0 0,0 0 0 0 0,0 1 1 0 0,0-1-1 0 0,0 0 0 0 0,0 0 0 0 0,0 0 0 0 0,0 0 0 0 0,-1 0 0 0 0,1 0 0 0 0,-1 0 0 0 0,1 0 1 0 0,-1-1-8 0 0,2-6 84 0 0,0 1 1 0 0,1 0-1 0 0,0 0 1 0 0,0 0-1 0 0,1 0 1 0 0,0 1-1 0 0,0-1 1 0 0,2-1-85 0 0,-5 7 28 0 0,0 1 5 0 0,-1 0 1 0 0,1 0-1 0 0,-1 1 1 0 0,1-1-1 0 0,-1 0 1 0 0,0 0-1 0 0,0 0 1 0 0,1 0 0 0 0,-1 1-1 0 0,0-1 1 0 0,0 0-1 0 0,0 0 1 0 0,0 0-1 0 0,0 0 1 0 0,0 0-1 0 0,0 0 1 0 0,0 1 0 0 0,-1-1-34 0 0,5 1 622 0 0,1 3-608 0 0,8 16 273 0 0,10 13-153 0 0,-12-22-121 0 0,27 21 17 0 0,-35-29-28 0 0,0 0 0 0 0,0 0 0 0 0,0-1 0 0 0,0 1 0 0 0,0-1 0 0 0,0 1 0 0 0,0-1 0 0 0,0 0 0 0 0,1-1 0 0 0,-1 1 0 0 0,4 0-2 0 0,-6-1-15 0 0,1 0 1 0 0,-1 0-1 0 0,1-1 0 0 0,-1 1 1 0 0,1 0-1 0 0,-1-1 0 0 0,1 1 1 0 0,-1-1-1 0 0,0 0 1 0 0,1 1-1 0 0,-1-1 0 0 0,0 0 1 0 0,0 0-1 0 0,1 0 1 0 0,-1 0-1 0 0,0 0 0 0 0,0 0 1 0 0,0 0-1 0 0,0 0 1 0 0,0 0-1 0 0,0-1 0 0 0,0 1 1 0 0,-1 0-1 0 0,1-1 1 0 0,0 1-1 0 0,-1-1 0 0 0,1 1 1 0 0,-1 0-1 0 0,1-1 1 0 0,-1 1-1 0 0,0-1 0 0 0,0-1 15 0 0,2-8 25 0 0,-1 1 0 0 0,0-1 0 0 0,-1 0 1 0 0,-1-6-26 0 0,1 1 132 0 0,2-1 165 0 0,2 13 76 0 0,12 21 138 0 0,-4 0-701 0 0,-4-8-310 0 0,0 0-1 0 0,1-1 0 0 0,-1 0 1 0 0,2 0-1 0 0,-1 0 0 0 0,1-2 0 0 0,9 6 501 0 0,-13-9-660 0 0,0-1-1 0 0,0 0 0 0 0,0 0 0 0 0,1 0 0 0 0,-1-1 0 0 0,1 0 1 0 0,-1 0-1 0 0,1-1 0 0 0,0 0 0 0 0,-1 0 0 0 0,1 0 1 0 0,-1-1-1 0 0,1 0 0 0 0,-1 0 0 0 0,2-1 661 0 0,24-5-1856 0 0</inkml:trace>
  <inkml:trace contextRef="#ctx1" brushRef="#br0" timeOffset="39658.33">6063 2245 1644 0 0,'-9'6'11364'0'0,"18"-5"-11226"0"0,-1 0 0 0 0,1 1 0 0 0,0 0 0 0 0,-1 0 0 0 0,7 3-138 0 0,41 9-30 0 0,-26-10-41 0 0,-17-1-54 0 0,0-1-1 0 0,-1-1 1 0 0,1 0-1 0 0,0-1 1 0 0,-1 0 0 0 0,1-1-1 0 0,0 0 1 0 0,2-2 125 0 0,6 2-165 0 0,-19 1 157 0 0,-2 0 2 0 0,0 0-15 0 0,0 0-41 0 0,-23 0-387 0 0,14 0 378 0 0,0 0 1 0 0,0 0-1 0 0,0 1 0 0 0,0 0 0 0 0,0 1 1 0 0,0 0-1 0 0,-7 2 71 0 0,14-3 11 0 0,-1 1 0 0 0,1-1 1 0 0,0 0-1 0 0,0 1 0 0 0,0-1 1 0 0,0 1-1 0 0,0 0 0 0 0,0 0 0 0 0,0 0 1 0 0,0 0-1 0 0,1 0 0 0 0,-1 0 1 0 0,1 0-1 0 0,0 0 0 0 0,-1 1 0 0 0,1-1 1 0 0,0 0-1 0 0,0 1 0 0 0,1-1 0 0 0,-1 1 1 0 0,0-1-1 0 0,1 1 0 0 0,0-1 1 0 0,-1 1-1 0 0,1 0 0 0 0,0-1 0 0 0,0 1 1 0 0,1 0-12 0 0,-1 14 101 0 0,1 0 1 0 0,1 0 0 0 0,1 0-1 0 0,0 0 1 0 0,1-1 0 0 0,1 1-1 0 0,1-1 1 0 0,4 9-102 0 0,-6-16 105 0 0,0 0 0 0 0,-1 0 0 0 0,0 0 0 0 0,0 0 0 0 0,-1 1 0 0 0,0 0 1 0 0,0 3-106 0 0,-9 6 477 0 0,2-6-10 0 0,5-12-450 0 0,-1 0 0 0 0,1 0-1 0 0,-1 1 1 0 0,1-1 0 0 0,-1 0-1 0 0,1 0 1 0 0,-1 0 0 0 0,0 0-1 0 0,0-1 1 0 0,0 1 0 0 0,1 0-1 0 0,-1 0 1 0 0,0 0-1 0 0,0-1 1 0 0,0 1 0 0 0,0 0-1 0 0,0-1 1 0 0,0 1 0 0 0,-1-1-1 0 0,1 1 1 0 0,0-1 0 0 0,0 0-1 0 0,0 1 1 0 0,0-1 0 0 0,-1 0-1 0 0,1 0 1 0 0,0 0 0 0 0,0 0-1 0 0,0 0 1 0 0,-1 0 0 0 0,1 0-1 0 0,0 0 1 0 0,0 0-17 0 0,-7 0-97 0 0,1 0-1 0 0,0-1 1 0 0,0 0-1 0 0,-1 0 1 0 0,-3-1 97 0 0,-44-12-5165 0 0,53 14 3129 0 0,2 0-153 0 0,2 0 109 0 0,8 0 246 0 0</inkml:trace>
  <inkml:trace contextRef="#ctx1" brushRef="#br0" timeOffset="40236.54">6669 2534 1300 0 0,'-45'3'10685'0'0,"39"-1"-10590"0"0,-1 0 0 0 0,1 0 0 0 0,0 1 0 0 0,-1-1 0 0 0,1 1 0 0 0,0 1 0 0 0,1-1-1 0 0,-1 1 1 0 0,0 0 0 0 0,1 0 0 0 0,0 1 0 0 0,0 0 0 0 0,-1 2-95 0 0,0-2 27 0 0,0 1 0 0 0,0 0 0 0 0,1 0 0 0 0,-1 0-1 0 0,2 1 1 0 0,-1 0 0 0 0,1 0 0 0 0,0 0 0 0 0,0 0-1 0 0,1 1 1 0 0,0-1 0 0 0,0 1 0 0 0,1 0 0 0 0,0 0 0 0 0,1 0-1 0 0,-1 0 1 0 0,1 5-27 0 0,1-11 6 0 0,0-1-1 0 0,0 0 0 0 0,0 0 1 0 0,0 0-1 0 0,0 0 0 0 0,0 0 1 0 0,0 0-1 0 0,1 0 0 0 0,-1 0 0 0 0,0 0 1 0 0,1 0-1 0 0,-1 0 0 0 0,1 0 1 0 0,-1 0-1 0 0,1 0 0 0 0,-1 0 1 0 0,1 0-1 0 0,0-1 0 0 0,-1 1 1 0 0,1 0-1 0 0,0 0 0 0 0,0-1 1 0 0,-1 1-1 0 0,1 0 0 0 0,0-1 1 0 0,0 1-1 0 0,0-1 0 0 0,1 1-5 0 0,0 0 12 0 0,1-1-1 0 0,0 1 0 0 0,-1-1 0 0 0,1 0 1 0 0,0 1-1 0 0,-1-1 0 0 0,1-1 0 0 0,0 1 1 0 0,-1 0-1 0 0,1-1 0 0 0,2 0-11 0 0,6-2 9 0 0,1-1-1 0 0,-1 0 1 0 0,-1-1 0 0 0,9-5-9 0 0,-16 9-12 0 0,0-1 0 0 0,0 0 1 0 0,0-1-1 0 0,-1 1 0 0 0,1 0 0 0 0,-1-1 1 0 0,1 1-1 0 0,-1-1 0 0 0,0 0 1 0 0,0 0-1 0 0,0 0 0 0 0,-1 0 1 0 0,1 0-1 0 0,-1 0 0 0 0,2-4 12 0 0,8-43 224 0 0,-11 49-208 0 0,0 1 1 0 0,0-1 0 0 0,0 0 0 0 0,0 0 0 0 0,0 1-1 0 0,0-1 1 0 0,0 0 0 0 0,0 1 0 0 0,0-1 0 0 0,0 0-1 0 0,-1 0 1 0 0,1 1 0 0 0,0-1 0 0 0,-1 0 0 0 0,1 1 0 0 0,0-1-1 0 0,-1 1 1 0 0,1-1 0 0 0,-1 0 0 0 0,1 1 0 0 0,-1-1-1 0 0,1 1 1 0 0,-1-1 0 0 0,1 1 0 0 0,-1-1 0 0 0,1 1-1 0 0,-1 0 1 0 0,0-1 0 0 0,1 1-17 0 0,-2-1 161 0 0,13-5 203 0 0,35 45-8 0 0,-24-19-309 0 0,-6-6-341 0 0,0-1 1 0 0,1 0-1 0 0,17 8 294 0 0,-29-17-351 0 0,1-1 0 0 0,0-1 0 0 0,0 1 0 0 0,0-1 0 0 0,0 0 0 0 0,0-1 0 0 0,1 1-1 0 0,2-1 352 0 0,-7 0-438 0 0,1-1 0 0 0,0 0 0 0 0,0 0 0 0 0,-1 0 0 0 0,1-1 0 0 0,0 1-1 0 0,-1-1 1 0 0,1 1 0 0 0,0-1 0 0 0,-1 0 0 0 0,1 0 0 0 0,-1 0 0 0 0,1 0 0 0 0,-1-1-1 0 0,1 1 1 0 0,-1-1 0 0 0,0 1 0 0 0,0-1 0 0 0,0 0 0 0 0,0 0 0 0 0,1-1 438 0 0,8-14-1868 0 0</inkml:trace>
  <inkml:trace contextRef="#ctx5" brushRef="#br0">7172 2508 1324 0 0,'0'0'171'0'0,"0"0"0"0"0,0-1 0 0 0,1 1 0 0 0,-1 0 0 0 0,0-1 0 0 0,0 1 0 0 0,0 0 0 0 0,0-1 0 0 0,0 1 0 0 0,0 0 0 0 0,0 0 0 0 0,1-1 0 0 0,-1 1 0 0 0,0 0 0 0 0,0-1-1 0 0,0 1 1 0 0,1 0 0 0 0,-1 0 0 0 0,0-1 0 0 0,0 1 0 0 0,1 0 0 0 0,-1 0 0 0 0,0 0 0 0 0,1 0 0 0 0,-1-1 0 0 0,0 1 0 0 0,1 0 0 0 0,-1 0 0 0 0,0 0 0 0 0,0 0 0 0 0,1 0 0 0 0,-1 0-171 0 0,2-2 4103 0 0,-9-3-1927 0 0,0 2-1951 0 0,0 0 1 0 0,0 1 0 0 0,-1-1-1 0 0,1 1 1 0 0,-1 1 0 0 0,0 0-1 0 0,0 0 1 0 0,1 0-1 0 0,-1 1 1 0 0,0 0 0 0 0,0 0-1 0 0,0 1 1 0 0,1 0-1 0 0,-1 1 1 0 0,-4 1-226 0 0,2-1-34 0 0,1 1 0 0 0,0 0-1 0 0,0 0 1 0 0,0 1 0 0 0,0 0-1 0 0,0 1 1 0 0,1 0 0 0 0,0 1 0 0 0,0-1-1 0 0,0 1 1 0 0,1 1 0 0 0,-4 3 34 0 0,10-9-2 0 0,1 0 1 0 0,-1 0 0 0 0,0 0-1 0 0,0 0 1 0 0,1 0 0 0 0,-1 0-1 0 0,1 0 1 0 0,-1 0 0 0 0,1 0-1 0 0,-1 1 1 0 0,1-1 0 0 0,0 0-1 0 0,-1 0 1 0 0,1 1 0 0 0,0-1-1 0 0,0 0 1 0 0,0 0 0 0 0,0 1-1 0 0,0-1 1 0 0,0 0 0 0 0,0 0-1 0 0,1 1 1 0 0,-1-1 0 0 0,0 0-1 0 0,1 0 1 0 0,-1 0 0 0 0,1 0 1 0 0,1 3 10 0 0,0-1 0 0 0,0 1 0 0 0,0-1 0 0 0,1 0 0 0 0,-1 0 0 0 0,1 0 0 0 0,0-1 0 0 0,-1 1 0 0 0,4 1-10 0 0,6 5 41 0 0,0-1 1 0 0,0-1-1 0 0,1 0 0 0 0,-1-1 0 0 0,8 2-41 0 0,-2-2 14 0 0,33 15-14 0 0,-51-21 1 0 0,1 0 0 0 0,-1 0 0 0 0,1 0 1 0 0,-1 1-1 0 0,1-1 0 0 0,-1 0 0 0 0,0 0 0 0 0,1 0 1 0 0,-1 1-1 0 0,1-1 0 0 0,-1 0 0 0 0,1 0 0 0 0,-1 1 0 0 0,0-1 1 0 0,1 0-1 0 0,-1 1 0 0 0,0-1 0 0 0,1 1 0 0 0,-1-1 1 0 0,0 0-1 0 0,0 1 0 0 0,1-1 0 0 0,-1 1 0 0 0,0-1 1 0 0,0 1-1 0 0,0-1 0 0 0,1 1 0 0 0,-1-1 0 0 0,0 0 0 0 0,0 1 1 0 0,0-1-1 0 0,0 1 0 0 0,0-1 0 0 0,0 1 0 0 0,0-1 1 0 0,0 1-1 0 0,0-1 0 0 0,0 1 0 0 0,0-1 0 0 0,-1 1 1 0 0,1-1-1 0 0,0 1 0 0 0,0-1 0 0 0,0 1 0 0 0,-1-1 0 0 0,1 1 1 0 0,0-1-1 0 0,0 0 0 0 0,-1 1 0 0 0,1-1 0 0 0,-1 1-1 0 0,-17 9 88 0 0,16-9-70 0 0,-30 17-699 0 0,1 2-1 0 0,0 1 1 0 0,0 3 681 0 0,24-20 922 0 0,-3-2-5736 0 0,9-2 4656 0 0,1 0 0 0 0,0 0 0 0 0,-1 0 0 0 0,1 0 0 0 0,0 0 0 0 0,0 0 0 0 0,-1 0 0 0 0,1 0 0 0 0,0 0 0 0 0,-1-1 0 0 0,1 1 0 0 0,0 0 0 0 0,0 0 0 0 0,-1 0 0 0 0,1 0 0 0 0,0-1 0 0 0,0 1 0 0 0,0 0 0 0 0,-1 0 0 0 0,1-1 0 0 0,0 1 0 0 0,0 0 0 0 0,0 0 0 0 0,0-1 0 0 0,0 1 0 0 0,0 0-1 0 0,-1 0 1 0 0,1-1 0 0 0,0 1 0 0 0,0 0 0 0 0,0-1 0 0 0,0 1 0 0 0,0 0 0 0 0,0-1 0 0 0,0 1 0 0 0,0 0 0 0 0,0 0 0 0 0,0-1 0 0 0,0 1 0 0 0,0 0 0 0 0,1-1 0 0 0,-1 1 0 0 0,0 0 0 0 0,0 0 0 0 0,0-1 0 0 0,0 1 0 0 0,0 0 0 0 0,0 0 0 0 0,1-1 0 0 0,-1 1 0 0 0,0 0 0 0 0,0 0 0 0 0,1-1 158 0 0,8-12-1752 0 0</inkml:trace>
  <inkml:trace contextRef="#ctx1" brushRef="#br0" timeOffset="41137.02">7390 2553 1440 0 0,'-28'40'7323'0'0,"-2"4"-3434"0"0,27-40-3702 0 0,-1 0-124 0 0,0 0 1 0 0,0 0-1 0 0,0 1 0 0 0,0-1 0 0 0,1 1 1 0 0,0 0-1 0 0,0 0 0 0 0,1 0 0 0 0,-1 0 1 0 0,1 0-1 0 0,0 1 0 0 0,0-1 0 0 0,0 5-63 0 0,2-8 22 0 0,0-1 0 0 0,0 0 0 0 0,0 1 0 0 0,0-1 0 0 0,1 1 0 0 0,-1-1-1 0 0,0 1 1 0 0,1-1 0 0 0,-1 0 0 0 0,1 1 0 0 0,0-1 0 0 0,-1 0 0 0 0,1 1 0 0 0,0-1 0 0 0,0 0-1 0 0,0 0 1 0 0,0 0 0 0 0,0 0 0 0 0,0 0 0 0 0,0 0 0 0 0,0 0 0 0 0,1 1-22 0 0,1-1 50 0 0,0 1 1 0 0,0-1 0 0 0,0 0-1 0 0,0 1 1 0 0,0-1-1 0 0,0-1 1 0 0,1 1 0 0 0,-1 0-1 0 0,0-1 1 0 0,2 0-51 0 0,5 1 148 0 0,0-1 0 0 0,0 0-1 0 0,0-1 1 0 0,0-1 0 0 0,-1 1 0 0 0,6-3-148 0 0,-2 0 131 0 0,0 0 0 0 0,-1-1 0 0 0,0-1-1 0 0,0 0 1 0 0,-1 0 0 0 0,1-1 0 0 0,-2-1 0 0 0,1 0-1 0 0,-1 0 1 0 0,0-2-131 0 0,-8 9 23 0 0,-1-1 0 0 0,1 0 0 0 0,-1 0 1 0 0,0-1-1 0 0,0 1 0 0 0,1 0 0 0 0,-2 0 0 0 0,1-1 0 0 0,0 1 0 0 0,0 0 0 0 0,-1-1 0 0 0,1 1 0 0 0,-1-1 0 0 0,0 1 1 0 0,0-1-1 0 0,0 1 0 0 0,0-1 0 0 0,0 0-23 0 0,0 0-12 0 0,0-1 0 0 0,-1 1-1 0 0,1 0 1 0 0,-1-1 0 0 0,0 1 0 0 0,1 0 0 0 0,-1 0 0 0 0,-1 0 0 0 0,1-1 0 0 0,0 1-1 0 0,-1 0 1 0 0,0 1 0 0 0,0-1 12 0 0,-4-4-258 0 0,0 0 0 0 0,-1 1 0 0 0,0 1-1 0 0,0-1 1 0 0,0 1 0 0 0,-1 0 0 0 0,1 1 0 0 0,-8-4 258 0 0,-41-11-5093 0 0,22 0-2253 0 0,23 13 5416 0 0</inkml:trace>
  <inkml:trace contextRef="#ctx1" brushRef="#br0" timeOffset="41503.52">7687 2463 12 0 0,'14'31'2385'0'0,"-9"-23"-1291"0"0,0 1 0 0 0,-1 0 0 0 0,-1 1 0 0 0,1-1 0 0 0,-1 1 0 0 0,-1-1 0 0 0,0 1 0 0 0,0 0-1 0 0,0 8-1093 0 0,-2-14 141 0 0,0 0 0 0 0,0-1 0 0 0,0 1 0 0 0,-1 0 0 0 0,1 0 0 0 0,-1-1-1 0 0,0 1 1 0 0,0-1 0 0 0,0 1 0 0 0,-1 0 0 0 0,1-1 0 0 0,-1 0-141 0 0,-3 15 270 0 0,-1 1-161 0 0,4-16-80 0 0,5-1-203 0 0,4-8 113 0 0,13-16 110 0 0,-6 7-27 0 0,-8 9-11 0 0,0-1 0 0 0,-1 0 0 0 0,1 0 0 0 0,-1-1 0 0 0,0-1-11 0 0,23-29 76 0 0,-18 26-31 0 0,-4 4 89 0 0,1 0 1 0 0,0 1 0 0 0,0 0 0 0 0,0 1 0 0 0,1-1 0 0 0,4-1-135 0 0,-10 7 35 0 0,-1 1 0 0 0,0-1 0 0 0,1 1 0 0 0,-1 0 0 0 0,0 0 0 0 0,1 0 0 0 0,-1 0 0 0 0,1 0 1 0 0,-1 0-1 0 0,0 0 0 0 0,1 0 0 0 0,-1 0 0 0 0,0 1 0 0 0,1-1 0 0 0,-1 1 0 0 0,0-1 0 0 0,0 1 0 0 0,1-1 0 0 0,-1 1 0 0 0,0 0 0 0 0,0-1 0 0 0,0 1 0 0 0,0 0 0 0 0,0 0 0 0 0,0 0 0 0 0,0 0 0 0 0,0 0 0 0 0,0 0 1 0 0,0 0-1 0 0,0 0 0 0 0,-1 1-35 0 0,29 40 180 0 0,-25-35-141 0 0,0 1-29 0 0,5 6-61 0 0,0 0 0 0 0,-2 1 1 0 0,0 1-1 0 0,4 13 51 0 0,20 41-1888 0 0,-21-48-776 0 0,-5-18-5783 0 0,5-10 6251 0 0</inkml:trace>
  <inkml:trace contextRef="#ctx5" brushRef="#br0" timeOffset="6608.91">8647 2425 1120 0 0,'0'0'1896'0'0,"0"0"168"0"0,0 5 2306 0 0,0 9-3003 0 0,-5 4-711 0 0,4-16-628 0 0,0-1-1 0 0,0 1 1 0 0,1-1 0 0 0,-1 1 0 0 0,1 0 0 0 0,-1-1-1 0 0,1 1 1 0 0,-1 0 0 0 0,1-1 0 0 0,0 1 0 0 0,0 0-1 0 0,0 1-27 0 0,0 181 316 0 0,11-82-293 0 0,-11-18 18 0 0,0-83-26 0 0,0-1 2 0 0,0 0 9 0 0,-2-22 205 0 0,-2 9-175 0 0,0-1-1 0 0,1 0 0 0 0,-1-10-55 0 0,0 2 19 0 0,0-42 25 0 0,1 41-29 0 0,-9-47 39 0 0,3-1 1 0 0,1-61-55 0 0,19 81 272 0 0,-10 48-249 0 0,-1 0 1 0 0,1 0-1 0 0,-1 1 0 0 0,1-1 1 0 0,0 0-1 0 0,0 1 0 0 0,0-1 1 0 0,0 1-1 0 0,0-1 1 0 0,1 1-1 0 0,-1-1 0 0 0,1 1 1 0 0,-1 0-1 0 0,1 0 0 0 0,0 0 1 0 0,0 0-1 0 0,1-1-23 0 0,-2 2 14 0 0,0 0 0 0 0,0 0 0 0 0,1 0 0 0 0,-1 0-1 0 0,1 0 1 0 0,-1 0 0 0 0,1 0 0 0 0,-1 0 0 0 0,1 1 0 0 0,-1-1 0 0 0,1 1-1 0 0,0-1 1 0 0,-1 1 0 0 0,1-1 0 0 0,0 1 0 0 0,-1 0 0 0 0,1 0 0 0 0,0 0 0 0 0,-1 0-1 0 0,1 0 1 0 0,0 0 0 0 0,0 1 0 0 0,-1-1 0 0 0,1 0 0 0 0,0 1 0 0 0,-1 0-1 0 0,1-1 1 0 0,0 1-14 0 0,5 3-8 0 0,0 1 0 0 0,-1 0 0 0 0,0 0 0 0 0,0 0-1 0 0,0 1 1 0 0,0 0 0 0 0,-1 0 0 0 0,0 0 0 0 0,0 1 0 0 0,-1-1-1 0 0,0 1 1 0 0,0 0 0 0 0,0 1 0 0 0,-1-1 0 0 0,0 0 0 0 0,0 2 8 0 0,2 9-20 0 0,-1 1 0 0 0,0-1 1 0 0,-1 1-1 0 0,-1 0 0 0 0,-1 0 1 0 0,-1 8 19 0 0,0-24 20 0 0,-1 0 0 0 0,1 1 1 0 0,-1-1-1 0 0,0 0 0 0 0,0 1 1 0 0,0-1-1 0 0,0 0 0 0 0,-1 0 1 0 0,1 0-1 0 0,-1 0 1 0 0,0 0-1 0 0,0 0 0 0 0,0-1 1 0 0,0 1-1 0 0,-2 1-20 0 0,-11 2 64 0 0,15-5-60 0 0,-1 0 0 0 0,1-1 0 0 0,-1 0-1 0 0,0 1 1 0 0,0-1 0 0 0,1 1 0 0 0,-1-1-1 0 0,0 0 1 0 0,0 0 0 0 0,1 1 0 0 0,-1-1-1 0 0,0 0 1 0 0,0 0 0 0 0,0 0 0 0 0,0 0 0 0 0,1 0-1 0 0,-1 0 1 0 0,0 0 0 0 0,0 0 0 0 0,0 0-1 0 0,1-1 1 0 0,-1 1 0 0 0,0 0 0 0 0,0 0-1 0 0,0-1 1 0 0,1 1 0 0 0,-1 0-4 0 0,-8-1 35 0 0,9 1-32 0 0,0 0-1 0 0,-1 0 1 0 0,1 0 0 0 0,-1 0 0 0 0,1 0 0 0 0,0 0 0 0 0,-1 0-1 0 0,1 0 1 0 0,0 0 0 0 0,-1 0 0 0 0,1 0 0 0 0,-1 0-1 0 0,1 0 1 0 0,0 0 0 0 0,-1 0 0 0 0,1 0 0 0 0,0 0 0 0 0,-1 0-1 0 0,1 0 1 0 0,0 0 0 0 0,-1-1 0 0 0,1 1 0 0 0,0 0 0 0 0,-1 0-1 0 0,1-1 1 0 0,0 1 0 0 0,-1 0 0 0 0,1 0 0 0 0,0-1 0 0 0,0 1-1 0 0,-1 0 1 0 0,1-1 0 0 0,0 1 0 0 0,0 0 0 0 0,0-1 0 0 0,0 1-1 0 0,-1 0 1 0 0,1-1 0 0 0,0 1 0 0 0,0 0 0 0 0,0-1-3 0 0,0 0 14 0 0,-1 0 1 0 0,1-1 0 0 0,-1 1 0 0 0,1 0-1 0 0,-1 0 1 0 0,0 0 0 0 0,1 0 0 0 0,-1 0-1 0 0,0 0 1 0 0,0 0 0 0 0,0 0 0 0 0,0 0-1 0 0,1 0 1 0 0,-1 0 0 0 0,0 1 0 0 0,-1-1-15 0 0,-4-5 184 0 0,12 3 38 0 0,-4 3-142 0 0,-2 0-22 0 0,11 7 79 0 0,44 38 276 0 0,-30-25-308 0 0,-1 2 1 0 0,1 2-106 0 0,-11-9-55 0 0,2-1-1 0 0,0 0 1 0 0,1-1 0 0 0,0 0-1 0 0,1-1 56 0 0,-9-5-2355 0 0,-28-26-7742 0 0,19 12 8126 0 0</inkml:trace>
  <inkml:trace contextRef="#ctx1" brushRef="#br0" timeOffset="47714.64">8990 2624 1664 0 0,'2'1'488'0'0,"0"1"0"0"0,-1-1-1 0 0,1 1 1 0 0,-1 0 0 0 0,1-1 0 0 0,-1 1-1 0 0,0 0 1 0 0,0 0 0 0 0,0 0 0 0 0,0 0 0 0 0,0 0-1 0 0,0 0 1 0 0,0 0 0 0 0,-1 0 0 0 0,1 0-1 0 0,-1 0 1 0 0,1 0 0 0 0,-1 2-488 0 0,3 43 2641 0 0,8-3-1904 0 0,-10-43-728 0 0,-1 0 1 0 0,0 0-1 0 0,1 0 0 0 0,-1 0 1 0 0,0 0-1 0 0,1 0 0 0 0,-1 0 1 0 0,1 0-1 0 0,0 0 0 0 0,-1 0 1 0 0,1 0-1 0 0,0 0 0 0 0,-1 0 1 0 0,1 0-1 0 0,0-1 0 0 0,0 1 1 0 0,0 0-1 0 0,0-1 0 0 0,0 1 1 0 0,0 0-1 0 0,0-1 0 0 0,0 1 1 0 0,0-1-1 0 0,0 1 0 0 0,0-1 1 0 0,0 0-1 0 0,0 0 0 0 0,1 1-9 0 0,0-1 55 0 0,0 1 0 0 0,0-1-1 0 0,0 1 1 0 0,0-1-1 0 0,0 0 1 0 0,0 0-1 0 0,0 0 1 0 0,0 0 0 0 0,0 0-1 0 0,1 0 1 0 0,-1-1-1 0 0,0 1 1 0 0,0-1-1 0 0,0 1 1 0 0,0-1-55 0 0,0 0 204 0 0,-2 1-196 0 0,0 0-1 0 0,0 0 0 0 0,0 1 1 0 0,0-1-1 0 0,0 0 1 0 0,0 0-1 0 0,0 0 1 0 0,0 0-1 0 0,1 0 1 0 0,-1 1-1 0 0,0-1 0 0 0,0 0 1 0 0,0 0-1 0 0,0 0 1 0 0,0 0-1 0 0,0 0 1 0 0,1 0-1 0 0,-1 0 1 0 0,0 0-1 0 0,0 0 1 0 0,0 0-1 0 0,0 0 0 0 0,1 0 1 0 0,-1 1-1 0 0,0-1 1 0 0,0 0-1 0 0,0 0 1 0 0,0 0-1 0 0,1 0 1 0 0,-1 0-1 0 0,0-1 1 0 0,0 1-1 0 0,0 0 0 0 0,0 0 1 0 0,1 0-1 0 0,-1 0 1 0 0,0 0-1 0 0,0 0 1 0 0,0 0-1 0 0,0 0 1 0 0,0 0-1 0 0,1 0 1 0 0,-1 0-1 0 0,0 0 0 0 0,0-1 1 0 0,0 1-1 0 0,0 0 1 0 0,0 0-1 0 0,0 0 1 0 0,1 0-1 0 0,-1 0 1 0 0,0-1-1 0 0,0 1 1 0 0,0 0-1 0 0,0 0 0 0 0,0 0 1 0 0,0 0-1 0 0,0 0 1 0 0,0-1-1 0 0,0 1 1 0 0,0 0-1 0 0,0 0 1 0 0,0 0-8 0 0,4-12 325 0 0,-4 6-304 0 0,0-1 0 0 0,0 1 0 0 0,-1 0 0 0 0,0-1 0 0 0,-1 1 0 0 0,1 0 0 0 0,-1 0 0 0 0,0 0 0 0 0,0 0 1 0 0,-1 0-1 0 0,0 0-21 0 0,1 3-160 0 0,1 1-1 0 0,-1-1 1 0 0,0 1 0 0 0,0-1 0 0 0,0 1 0 0 0,-1 0 0 0 0,1 0 0 0 0,0 0 0 0 0,-1 0-1 0 0,1 1 1 0 0,-1-1 0 0 0,0 1 0 0 0,0-1 0 0 0,1 1 0 0 0,-1 0 0 0 0,0 0 0 0 0,0 0-1 0 0,0 0 1 0 0,0 1 0 0 0,0-1 0 0 0,0 1 0 0 0,0 0 0 0 0,-1 0 0 0 0,1 0 160 0 0,-62 0-10494 0 0,63 0 8898 0 0</inkml:trace>
  <inkml:trace contextRef="#ctx1" brushRef="#br0" timeOffset="48214.02">9299 2238 1460 0 0,'5'28'4373'0'0,"-4"-25"-4075"0"0,0 0 0 0 0,0-1 0 0 0,0 1 0 0 0,-1 0 0 0 0,1 0 0 0 0,-1 0 0 0 0,0 0 0 0 0,0 0 0 0 0,0 0 0 0 0,0 0 0 0 0,0-1 1 0 0,-1 2-299 0 0,-4 30 476 0 0,1 0 1 0 0,1 0 0 0 0,2 0-1 0 0,1 1 1 0 0,2 3-477 0 0,0 33 83 0 0,-2-46-80 0 0,1-1 1 0 0,1 1 0 0 0,1-1-1 0 0,2 0 1 0 0,0 0-1 0 0,1-1 1 0 0,4 8-4 0 0,-7-19 1 0 0,-3-11-1 0 0,0-1 0 0 0,0 1 1 0 0,1 0-1 0 0,-1-1 0 0 0,0 1 0 0 0,0 0 0 0 0,0-1 1 0 0,0 1-1 0 0,1-1 0 0 0,-1 1 0 0 0,0 0 0 0 0,1-1 1 0 0,-1 1-1 0 0,0-1 0 0 0,1 1 0 0 0,-1-1 1 0 0,1 1-1 0 0,-1-1 0 0 0,1 1 0 0 0,-1-1 0 0 0,1 0 1 0 0,-1 1-1 0 0,1-1 0 0 0,0 1 0 0 0,2 2-85 0 0,-4-12-109 0 0,1-3 2 0 0,0 0-1 0 0,1 0 1 0 0,1-1-1 0 0,0 1 1 0 0,2-5 192 0 0,8-45-370 0 0,-9 49 363 0 0,-3 13 14 0 0,0-1 0 0 0,0 0 0 0 0,0 1 0 0 0,0-1-1 0 0,0 1 1 0 0,0-1 0 0 0,1 0 0 0 0,-1 1 0 0 0,0-1 0 0 0,0 1-1 0 0,1-1 1 0 0,-1 0 0 0 0,0 1 0 0 0,1-1 0 0 0,-1 1-1 0 0,1-1 1 0 0,-1 1 0 0 0,0-1 0 0 0,1 1 0 0 0,-1 0 0 0 0,1-1-1 0 0,0 1 1 0 0,-1 0 0 0 0,1-1-7 0 0,-1 1 9 0 0,0 0-1 0 0,0 0 1 0 0,0 0 0 0 0,0 0 0 0 0,-1 0-1 0 0,1-1 1 0 0,0 1 0 0 0,0 0 0 0 0,0 0-1 0 0,0 0 1 0 0,0 0 0 0 0,0 0 0 0 0,0 0-1 0 0,0 0 1 0 0,0 0 0 0 0,0-1 0 0 0,0 1-1 0 0,0 0 1 0 0,0 0 0 0 0,0 0 0 0 0,0 0-1 0 0,0 0 1 0 0,0 0 0 0 0,0-1 0 0 0,0 1-1 0 0,0 0 1 0 0,0 0 0 0 0,0 0 0 0 0,0 0-1 0 0,0 0 1 0 0,0 0 0 0 0,0 0 0 0 0,0-1-1 0 0,0 1 1 0 0,0 0 0 0 0,0 0 0 0 0,1 0-1 0 0,-1 0 1 0 0,0 0 0 0 0,0 0 0 0 0,0 0-1 0 0,0 0 1 0 0,0 0 0 0 0,0 0 0 0 0,0 0-1 0 0,0-1 1 0 0,0 1 0 0 0,1 0 0 0 0,-1 0-1 0 0,0 0 1 0 0,0 0 0 0 0,0 0 0 0 0,0 0-1 0 0,0 0 1 0 0,0 0 0 0 0,0 0 0 0 0,1 0-1 0 0,-1 0 1 0 0,0 0-9 0 0,0 0 9 0 0,0 0 0 0 0,0 0 0 0 0,0 0 0 0 0,0 0 0 0 0,1 0 0 0 0,-1 0 0 0 0,0 0 0 0 0,0 0 0 0 0,0 0 1 0 0,0 0-1 0 0,0 0 0 0 0,0 0 0 0 0,0 0 0 0 0,1 1 0 0 0,-1-1 0 0 0,0 0 0 0 0,0 0 0 0 0,0 0 0 0 0,0 0 0 0 0,0 0 0 0 0,0 0 0 0 0,0 0 0 0 0,0 0 0 0 0,0 0 0 0 0,1 0 0 0 0,-1 1 0 0 0,0-1 0 0 0,0 0 0 0 0,0 0 0 0 0,0 0 0 0 0,0 0 0 0 0,0 0 0 0 0,0 0 0 0 0,0 0 0 0 0,0 1 1 0 0,0-1-1 0 0,0 0 0 0 0,0 0 0 0 0,0 0 0 0 0,0 0 0 0 0,0 0 0 0 0,0 0 0 0 0,0 0 0 0 0,0 1 0 0 0,0-1 0 0 0,0 0 0 0 0,0 0 0 0 0,0 0 0 0 0,0 0 0 0 0,0 0 0 0 0,-1 0 0 0 0,1 0 0 0 0,0 0 0 0 0,0 1 0 0 0,0-1 0 0 0,0 0 0 0 0,0 0 0 0 0,0 0 0 0 0,0 0-9 0 0,2 2 61 0 0,0 1-1 0 0,0-1 0 0 0,0 1 0 0 0,0-1 0 0 0,-1 1 0 0 0,1-1 1 0 0,-1 1-1 0 0,1 0 0 0 0,-1 0 0 0 0,0 0 0 0 0,0 0 1 0 0,0 0-1 0 0,0 1-60 0 0,8 21 183 0 0,-5 13 18 0 0,-3-37-187 0 0,0 0 0 0 0,-1 1 0 0 0,1-1-1 0 0,0 0 1 0 0,-1 1 0 0 0,1-1 0 0 0,-1 0 0 0 0,0 1 0 0 0,1-1-1 0 0,-1 1 1 0 0,0-1 0 0 0,0 0 0 0 0,0 1 0 0 0,0-1 0 0 0,0 1-1 0 0,0-1 1 0 0,0 1 0 0 0,0-1 0 0 0,-1 1 0 0 0,1-1 0 0 0,-1 0-1 0 0,1 1 1 0 0,-1-1 0 0 0,1 0 0 0 0,-1 1 0 0 0,0-1 0 0 0,0 0-14 0 0,-3 26 457 0 0,2-22-602 0 0,-1-1 0 0 0,0 0-1 0 0,0 0 1 0 0,-1-1 0 0 0,1 1 0 0 0,-1-1 0 0 0,0 1 0 0 0,0-1-1 0 0,0 0 1 0 0,0-1 0 0 0,0 1 0 0 0,-1-1 0 0 0,1 1 0 0 0,-1-1-1 0 0,1-1 1 0 0,-1 1 0 0 0,0-1 0 0 0,0 0 0 0 0,0 0 0 0 0,0 0-1 0 0,0 0 1 0 0,-4-1 145 0 0,8 0-196 0 0,-2 0-356 0 0,0 0-1 0 0,1 0 1 0 0,-1 0 0 0 0,1 0 0 0 0,-1 0 0 0 0,1-1 0 0 0,-1 1-1 0 0,1-1 1 0 0,-1 0 0 0 0,1 1 0 0 0,-1-1 0 0 0,-1-1 552 0 0,-7-5-2092 0 0</inkml:trace>
  <inkml:trace contextRef="#ctx1" brushRef="#br0" timeOffset="48643.51">9482 2714 1260 0 0,'30'4'5114'0'0,"-26"-3"-4821"0"0,0 0 1 0 0,0-1-1 0 0,0 1 0 0 0,0-1 0 0 0,0 0 1 0 0,0 0-1 0 0,0 0 0 0 0,0 0 0 0 0,0-1 1 0 0,0 1-1 0 0,-1-1 0 0 0,1 0 0 0 0,0 0 1 0 0,0-1-294 0 0,28-11 78 0 0,-29 13-103 0 0,0-1-1 0 0,0 0 1 0 0,0 0-1 0 0,0 0 1 0 0,0-1-1 0 0,-1 1 1 0 0,1-1-1 0 0,0 1 1 0 0,-1-1-1 0 0,0 0 1 0 0,1 0-1 0 0,1-2 26 0 0,-3 3-13 0 0,1 0-1 0 0,-1-1 0 0 0,0 1 1 0 0,0 0-1 0 0,0-1 0 0 0,0 1 1 0 0,0-1-1 0 0,0 1 0 0 0,-1-1 1 0 0,1 1-1 0 0,0-1 0 0 0,-1 0 1 0 0,1 1-1 0 0,-1-1 0 0 0,1 0 1 0 0,-1 0-1 0 0,0 1 0 0 0,0-1 1 0 0,0 0-1 0 0,0 0 0 0 0,0 1 1 0 0,0-1-1 0 0,-1 0 1 0 0,1 1-1 0 0,0-1 0 0 0,-1 0 1 0 0,1 0 13 0 0,-2 1-31 0 0,1-1 0 0 0,0 1 0 0 0,-1-1 0 0 0,1 1 1 0 0,0-1-1 0 0,-1 1 0 0 0,0 0 0 0 0,1 0 0 0 0,-1 0 0 0 0,0 0 1 0 0,0 0-1 0 0,0 0 0 0 0,1 0 0 0 0,-1 1 0 0 0,0-1 1 0 0,0 1-1 0 0,0-1 0 0 0,0 1 0 0 0,0 0 0 0 0,0-1 1 0 0,0 1-1 0 0,0 0 0 0 0,0 0 0 0 0,0 1 31 0 0,-3 0 72 0 0,0 0 0 0 0,1 1 0 0 0,0 0 0 0 0,-1 0-1 0 0,1 0 1 0 0,0 1 0 0 0,0-1 0 0 0,0 1 0 0 0,0 0 0 0 0,1 0-1 0 0,-1 1 1 0 0,1-1 0 0 0,0 1 0 0 0,0-1 0 0 0,0 1 0 0 0,0 0-1 0 0,1 0 1 0 0,-1 0 0 0 0,1 1 0 0 0,0-1 0 0 0,1 0 0 0 0,-1 1-1 0 0,1-1 1 0 0,-1 5-72 0 0,1 1 280 0 0,1-1 0 0 0,1 0-1 0 0,0 1 1 0 0,2 7-280 0 0,-2-14 55 0 0,0 1-1 0 0,1-1 1 0 0,-1 1 0 0 0,1-1 0 0 0,0 1 0 0 0,0-1-1 0 0,0 0 1 0 0,0 0 0 0 0,0 0 0 0 0,1 0 0 0 0,-1-1-1 0 0,1 1 1 0 0,2 1-55 0 0,1 1-149 0 0,0-1-1 0 0,1 1 1 0 0,0-1-1 0 0,0-1 1 0 0,0 1-1 0 0,0-1 1 0 0,1-1-1 0 0,-1 1 1 0 0,1-1-1 0 0,-1 0 1 0 0,1-1-1 0 0,0 0 0 0 0,0 0 1 0 0,-1-1-1 0 0,1 0 1 0 0,2 0 149 0 0,-9-1-257 0 0,1 1 1 0 0,0 0 0 0 0,-1-1-1 0 0,1 1 1 0 0,0-1-1 0 0,-1 0 1 0 0,1 0-1 0 0,-1 0 1 0 0,1 0-1 0 0,-1 0 1 0 0,1 0-1 0 0,-1 0 1 0 0,1 0-1 0 0,-1 0 1 0 0,0 0-1 0 0,0-1 1 0 0,0 1-1 0 0,0-1 1 0 0,0 1-1 0 0,0-1 1 0 0,0 1 0 0 0,0-1-1 0 0,-1 1 1 0 0,1-1-1 0 0,0 0 1 0 0,-1 0-1 0 0,0 1 1 0 0,1-1-1 0 0,-1 0 1 0 0,0 0-1 0 0,0 1 1 0 0,0-1-1 0 0,0 0 1 0 0,0 0 256 0 0,0-11-1375 0 0</inkml:trace>
  <inkml:trace contextRef="#ctx1" brushRef="#br0" timeOffset="48985.16">9745 2721 1032 0 0,'4'4'912'0'0,"-1"1"-1"0"0,1 0 1 0 0,-1 1-1 0 0,0-1 1 0 0,0 0 0 0 0,-1 1-1 0 0,1 0 1 0 0,0 3-912 0 0,3 30 1931 0 0,5-15-1705 0 0,-11-23-197 0 0,0-1 30 0 0,0 0 36 0 0,0 0 50 0 0,0 0 83 0 0,0 0 120 0 0,0 0 126 0 0,0-33 2369 0 0,2 21-2952 0 0,0 0 1 0 0,0 0 0 0 0,1 1 0 0 0,1-1-1 0 0,0 1 1 0 0,1-1 108 0 0,6-21-942 0 0,23-107-9516 0 0,-32 120 8565 0 0</inkml:trace>
  <inkml:trace contextRef="#ctx1" brushRef="#br0" timeOffset="49297.15">10019 2225 192 0 0,'6'39'7434'0'0,"-4"-35"-6871"0"0,-1 1 1 0 0,0-1-1 0 0,0 1 0 0 0,0 0 1 0 0,-1-1-1 0 0,0 1 0 0 0,0 0 1 0 0,0-1-1 0 0,0 1 0 0 0,-1 0 1 0 0,0 3-564 0 0,-4 18 408 0 0,2 0-1 0 0,1 0 1 0 0,1 1 0 0 0,2 20-408 0 0,-1-8 4 0 0,2-6-432 0 0,1 1 0 0 0,2-1 0 0 0,5 15 428 0 0,3 23-1808 0 0,-7-28-3153 0 0,-2 0-1 0 0,-1 19 4962 0 0,-3-42-1739 0 0</inkml:trace>
  <inkml:trace contextRef="#ctx1" brushRef="#br0" timeOffset="49632.7">9882 2566 208 0 0,'15'-6'7699'0'0,"43"0"-1240"0"0,31-19-5349 0 0,12-2-3256 0 0,84-31-9326 0 0,-141 45 9726 0 0</inkml:trace>
  <inkml:trace contextRef="#ctx1" brushRef="#br0" timeOffset="49966.87">10602 2258 340 0 0,'12'12'13767'0'0,"-14"22"-12902"0"0,-2-1 0 0 0,0 1 1 0 0,-6 13-866 0 0,-3 24 61 0 0,6-9-239 0 0,3-1 0 0 0,2 28 178 0 0,13-36 37 0 0,-10-53-27 0 0,-1 1-1 0 0,1 0 1 0 0,0-1 0 0 0,-1 1 0 0 0,1-1 0 0 0,0 1-1 0 0,-1-1 1 0 0,1 0 0 0 0,0 1 0 0 0,0-1 0 0 0,-1 0-1 0 0,1 1 1 0 0,0-1 0 0 0,0 0 0 0 0,-1 0 0 0 0,1 0-1 0 0,0 0 1 0 0,0 0 0 0 0,0 0 0 0 0,-1 0 0 0 0,1 0-1 0 0,0 0 1 0 0,0 0 0 0 0,0 0-10 0 0,28-2 236 0 0,7-6-251 0 0,-1-3-1 0 0,0 0 16 0 0,29-9-658 0 0,-51 16-187 0 0,0-1 0 0 0,0 1 0 0 0,0-2 1 0 0,0 0 844 0 0,-9 4-710 0 0,0 0 0 0 0,-1-1 1 0 0,1 1-1 0 0,0-1 1 0 0,-1 0-1 0 0,1 0 1 0 0,-1 0-1 0 0,0 0 1 0 0,0-1-1 0 0,0 1 1 0 0,-1-1-1 0 0,1 1 1 0 0,1-5 709 0 0,-2-5-2164 0 0</inkml:trace>
  <inkml:trace contextRef="#ctx1" brushRef="#br0" timeOffset="50301.13">10854 2643 1836 0 0,'8'17'6537'0'0,"-7"-16"-6351"0"0,-1-1 0 0 0,0 1 0 0 0,1-1 0 0 0,-1 1 0 0 0,0-1 0 0 0,1 1 0 0 0,-1-1 0 0 0,1 1 0 0 0,-1-1 0 0 0,1 1 0 0 0,-1-1 0 0 0,1 0 0 0 0,-1 1 0 0 0,1-1 0 0 0,-1 0 0 0 0,1 0 0 0 0,0 1-1 0 0,-1-1 1 0 0,1 0 0 0 0,-1 0 0 0 0,1 0 0 0 0,0 0 0 0 0,-1 0 0 0 0,1 0 0 0 0,0 0 0 0 0,-1 0 0 0 0,1 0 0 0 0,-1 0 0 0 0,1 0-186 0 0,8-5 441 0 0,-4 3-453 0 0,-1 0 0 0 0,0 0 0 0 0,0-1 1 0 0,0 0-1 0 0,0 0 0 0 0,0 0 1 0 0,0 0-1 0 0,-1 0 0 0 0,0-1 0 0 0,1 0 1 0 0,-2 1-1 0 0,2-2 12 0 0,10-10-111 0 0,-13 15 115 0 0,1-1 0 0 0,-1 0 0 0 0,0-1 0 0 0,0 1 0 0 0,1 0 0 0 0,-1 0 0 0 0,0 0 0 0 0,0-1 0 0 0,0 1 0 0 0,0 0 1 0 0,0-1-1 0 0,-1 1 0 0 0,1-1 0 0 0,0 1 0 0 0,-1-1 0 0 0,1 0 0 0 0,-1 1 0 0 0,1-1 0 0 0,-1-1-4 0 0,-21-11 115 0 0,18 12-125 0 0,0-1 0 0 0,-1 1-1 0 0,1 0 1 0 0,-1 0 0 0 0,1 0-1 0 0,-1 1 1 0 0,0-1 0 0 0,0 1-1 0 0,1 0 1 0 0,-1 0 0 0 0,0 0-1 0 0,0 1 1 0 0,0-1 0 0 0,0 1 0 0 0,-4 0 10 0 0,4 0-8 0 0,-1 0 1 0 0,1 0 0 0 0,-1 0-1 0 0,1 1 1 0 0,-1-1 0 0 0,1 1 0 0 0,0 0-1 0 0,-1 0 1 0 0,1 1 0 0 0,0-1-1 0 0,0 1 1 0 0,-1 0 0 0 0,2 0 0 0 0,-2 1 7 0 0,-17 10-13 0 0,20-12 15 0 0,0 0 1 0 0,-1 1-1 0 0,1-1 1 0 0,0 0-1 0 0,-1 1 1 0 0,1-1 0 0 0,0 1-1 0 0,0-1 1 0 0,0 1-1 0 0,1 0 1 0 0,-1 0-1 0 0,0 0 1 0 0,1 0-1 0 0,-1 0 1 0 0,1 0 0 0 0,-1 2-3 0 0,0 1-3 0 0,0 1 0 0 0,0 0 0 0 0,0 0 0 0 0,1 0 0 0 0,0 0 0 0 0,0 0 0 0 0,0 1 0 0 0,1-1 0 0 0,0 0 0 0 0,1 0 1 0 0,-1 0-1 0 0,1 0 0 0 0,0 1 0 0 0,0-1 0 0 0,1 0 0 0 0,0 0 0 0 0,0-1 0 0 0,0 1 0 0 0,1 0 0 0 0,0-1 0 0 0,0 0 0 0 0,0 1 1 0 0,1-1-1 0 0,1 2 3 0 0,-2-3-189 0 0,1-1-1 0 0,-1 1 1 0 0,1 0 0 0 0,0-1 0 0 0,0 0 0 0 0,0 0 0 0 0,0 0 0 0 0,1 0 0 0 0,-1-1 0 0 0,1 0 0 0 0,-1 0 0 0 0,1 0 0 0 0,0 0 0 0 0,0-1 0 0 0,0 0-1 0 0,0 0 1 0 0,3 0 189 0 0,-1 0-686 0 0,1 0 0 0 0,0-1-1 0 0,-1 0 1 0 0,1 0 0 0 0,0-1-1 0 0,-1 0 1 0 0,1 0-1 0 0,-1-1 1 0 0,1 0 0 0 0,-1 0-1 0 0,1-1 687 0 0,14-5-1848 0 0</inkml:trace>
  <inkml:trace contextRef="#ctx1" brushRef="#br0" timeOffset="50666.92">11048 2643 1820 0 0,'0'3'1282'0'0,"1"27"7212"0"0,-1-26-8114 0 0,1 1 0 0 0,-1 0 1 0 0,1-1-1 0 0,0 1 1 0 0,1 0-1 0 0,-1-1 1 0 0,2 2-381 0 0,-3-4 67 0 0,1 1 0 0 0,0-1 1 0 0,-1 0-1 0 0,0 0 1 0 0,1 1-1 0 0,-1-1 0 0 0,0 0 1 0 0,0 1-1 0 0,0-1 0 0 0,0 0 1 0 0,-1 2-68 0 0,0-1 23 0 0,1 0 0 0 0,0-1 0 0 0,0 1-1 0 0,0 0 1 0 0,0 0 0 0 0,0-1 0 0 0,1 1 0 0 0,-1 0 0 0 0,1 2-23 0 0,1-1 9 0 0,-1-1-7 0 0,0 0 1 0 0,0 0-1 0 0,0 1 0 0 0,1-1 0 0 0,-1-1 1 0 0,1 1-1 0 0,0 0 0 0 0,0 0 0 0 0,0-1 1 0 0,0 1-1 0 0,0 0-2 0 0,12 10-62 0 0,-12-11 60 0 0,-1-1 0 0 0,0 1-1 0 0,1-1 1 0 0,-1 1-1 0 0,1-1 1 0 0,-1 1 0 0 0,1-1-1 0 0,-1 0 1 0 0,1 0 0 0 0,0 0-1 0 0,0 0 1 0 0,0 0 0 0 0,0 0-1 0 0,0 0 1 0 0,-1-1-1 0 0,1 1 1 0 0,1-1 0 0 0,-1 1-1 0 0,0-1 1 0 0,0 0 0 0 0,0 0-1 0 0,0 0 1 0 0,0 0 0 0 0,0 0-1 0 0,0 0 1 0 0,0-1-1 0 0,0 1 1 0 0,2-1 2 0 0,0-1-11 0 0,-1 1 0 0 0,0-1-1 0 0,1 0 1 0 0,-1 0 0 0 0,0 0 0 0 0,0-1 0 0 0,0 1 0 0 0,0-1-1 0 0,0 1 1 0 0,-1-1 0 0 0,1 0 0 0 0,-1 0 0 0 0,1 0-1 0 0,-1-1 1 0 0,0 1 0 0 0,-1 0 0 0 0,1-1 0 0 0,-1 1-1 0 0,1-2 12 0 0,1-3-132 0 0,0-1-1 0 0,0 0 0 0 0,-1 0 0 0 0,0 0 0 0 0,0 0 0 0 0,-1-1 0 0 0,0-7 133 0 0,-1-22-802 0 0,0 38 785 0 0,0 1 36 0 0,0 26 96 0 0,11 12 16 0 0,-10-35-113 0 0,-1-1 0 0 0,1 0 0 0 0,0 1 0 0 0,0-1 0 0 0,0 0 0 0 0,0 0 0 0 0,0 0 0 0 0,1 0 0 0 0,-1 0 1 0 0,0 0-1 0 0,1 0 0 0 0,0 0 0 0 0,-1 0 0 0 0,1-1 0 0 0,0 1 0 0 0,0-1 0 0 0,0 1 0 0 0,0-1 1 0 0,0 0-1 0 0,0 0 0 0 0,1 0 0 0 0,-1 0-18 0 0,3 2 176 0 0,1 0-1 0 0,-1-1 1 0 0,1 0 0 0 0,0 0 0 0 0,-1-1 0 0 0,1 1 0 0 0,0-1 0 0 0,0 0-1 0 0,1-1-175 0 0,-5 0 66 0 0,-1 0-1 0 0,1 0 1 0 0,-1 0-1 0 0,0 0 0 0 0,1-1 1 0 0,-1 1-1 0 0,1 0 0 0 0,-1-1 1 0 0,0 1-1 0 0,1-1 1 0 0,-1 0-1 0 0,0 1 0 0 0,0-1 1 0 0,0 0-1 0 0,0 0 0 0 0,1 0 1 0 0,-1 0-1 0 0,0 0 1 0 0,0 0-1 0 0,-1 0 0 0 0,1 0 1 0 0,0 0-1 0 0,0 0 0 0 0,0-1 1 0 0,-1 1-1 0 0,1 0 1 0 0,-1-1-1 0 0,1 1 0 0 0,-1 0 1 0 0,1-1-1 0 0,-1 1 0 0 0,0 0 1 0 0,0-1-1 0 0,1 1 1 0 0,-1-1-1 0 0,0 1 0 0 0,-1-1-65 0 0,2-6 46 0 0,-2 1 0 0 0,1 0-1 0 0,-1 0 1 0 0,0 0-1 0 0,-1 0 1 0 0,0 0 0 0 0,-2-5-46 0 0,0-15-250 0 0,4 24 170 0 0,0 0 0 0 0,0 0 1 0 0,-1 1-1 0 0,1-1 0 0 0,-1 0 1 0 0,0 0-1 0 0,1 1 0 0 0,-1-1 1 0 0,-1 0-1 0 0,1 0 80 0 0,-3-27-2810 0 0,2 26 2332 0 0,1 3 316 0 0,1 1 0 0 0,-1 0 0 0 0,1-1 0 0 0,0 1 0 0 0,-1-1 0 0 0,1 1 0 0 0,0-1 0 0 0,-1 1 0 0 0,1-1 0 0 0,0 1 0 0 0,0-1 0 0 0,0 1 0 0 0,-1-1 0 0 0,1 1 1 0 0,0-1-1 0 0,0 0 0 0 0,0 1 0 0 0,0-1 0 0 0,0 1 0 0 0,0-1 0 0 0,0 1 0 0 0,0-1 0 0 0,0 0 0 0 0,0 1 0 0 0,1-1 0 0 0,-1 1 0 0 0,0-1 0 0 0,0 1 1 0 0,0-1-1 0 0,1 1 0 0 0,-1-1 0 0 0,0 1 0 0 0,1-1 0 0 0,-1 1 0 0 0,0-1 0 0 0,1 1 0 0 0,-1-1 0 0 0,1 1 162 0 0,1-4-820 0 0,0-20-4198 0 0,-2 17 3291 0 0</inkml:trace>
  <inkml:trace contextRef="#ctx1" brushRef="#br0" timeOffset="50999.23">11528 2631 216 0 0,'0'6'1273'0'0,"-1"21"2566"0"0,4-17 2611 0 0,0-8-5728 0 0,-2-2-612 0 0,-1 0 0 0 0,1 1 0 0 0,-1-1-1 0 0,0 0 1 0 0,1 0 0 0 0,-1 0-1 0 0,0 1 1 0 0,1-1 0 0 0,-1 0 0 0 0,0 0-1 0 0,0 1 1 0 0,1-1 0 0 0,-1 0-1 0 0,0 1 1 0 0,0-1 0 0 0,1 0 0 0 0,-1 1-1 0 0,0-1 1 0 0,0 0 0 0 0,0 1-1 0 0,1-1 1 0 0,-1 0 0 0 0,0 1 0 0 0,0-1-1 0 0,0 1 1 0 0,0-1 0 0 0,0 0 0 0 0,0 1-1 0 0,0-1 1 0 0,0 1 0 0 0,0-1-1 0 0,0 0 1 0 0,0 1 0 0 0,0-1-110 0 0,4 6 421 0 0,-3-6-417 0 0,-1 0 0 0 0,1 0 0 0 0,-1 0 1 0 0,0 1-1 0 0,1-1 0 0 0,-1 0 1 0 0,0 0-1 0 0,1 1 0 0 0,-1-1 0 0 0,0 0 1 0 0,1 1-1 0 0,-1-1 0 0 0,0 0 1 0 0,0 1-1 0 0,1-1 0 0 0,-1 0 0 0 0,0 1 1 0 0,0-1-1 0 0,0 0 0 0 0,1 1 1 0 0,-1-1-1 0 0,0 1 0 0 0,0-1 0 0 0,0 0 1 0 0,0 1-1 0 0,0-1 0 0 0,0 1 1 0 0,0-1-5 0 0,0 3 8 0 0,1-1 1 0 0,-1 0-1 0 0,1 0 1 0 0,0 1-1 0 0,-1-1 1 0 0,1 0-1 0 0,0 0 1 0 0,0 0-1 0 0,0 0 1 0 0,1 0 0 0 0,-1 0-1 0 0,1 1-8 0 0,11 20 12 0 0,17 46-172 0 0,-25-53 2 0 0,-3-12-230 0 0,0 1-1 0 0,-1 0 0 0 0,0 0 1 0 0,0 0-1 0 0,0-1 1 0 0,-1 1-1 0 0,1 3 389 0 0,-2-8-201 0 0,1 1 1 0 0,-1-1 0 0 0,1 0-1 0 0,-1 0 1 0 0,1 0-1 0 0,0 0 1 0 0,-1 0-1 0 0,1 0 1 0 0,-1 0-1 0 0,1 0 1 0 0,-1 0-1 0 0,1-1 1 0 0,-1 1-1 0 0,1 0 1 0 0,-1 0-1 0 0,1 0 1 0 0,0 0-1 0 0,-1-1 1 0 0,1 1 0 0 0,-1 0-1 0 0,1 0 1 0 0,0-1-1 0 0,-1 1 1 0 0,1 0-1 0 0,0-1 1 0 0,-1 1-1 0 0,1 0 1 0 0,0-1-1 0 0,-1 1 1 0 0,1 0-1 0 0,0-1 1 0 0,0 1-1 0 0,0-1 1 0 0,-1 1 200 0 0,0-2-381 0 0,0 0 0 0 0,0 0 0 0 0,0 0 0 0 0,0 0 0 0 0,0-1 0 0 0,0 1 0 0 0,1 0 0 0 0,-1 0 0 0 0,1-1 0 0 0,-1 1 0 0 0,1 0 0 0 0,0-1 1 0 0,0 0 380 0 0,0-22-1864 0 0</inkml:trace>
  <inkml:trace contextRef="#ctx5" brushRef="#br0" timeOffset="10628">11517 2405 508 0 0,'0'1'594'0'0,"1"0"-1"0"0,0 0 1 0 0,0 0-1 0 0,-1 0 1 0 0,1 0-1 0 0,0 0 1 0 0,0-1-1 0 0,0 1 1 0 0,0 0-1 0 0,0-1 1 0 0,0 1-1 0 0,0 0 1 0 0,0-1-1 0 0,0 0 1 0 0,0 1-1 0 0,0-1 1 0 0,0 1-1 0 0,0-1 1 0 0,0 0-1 0 0,0 0 1 0 0,1 0-594 0 0,3 4 3665 0 0,3 6-3578 0 0,38 20-4531 0 0,9-9-4560 0 0,-42-15 6968 0 0</inkml:trace>
  <inkml:trace contextRef="#ctx5" brushRef="#br0" timeOffset="10962.81">11917 2592 60 0 0,'0'1'238'0'0,"0"-1"0"0"0,-1 1 0 0 0,1 0 0 0 0,0-1 0 0 0,0 1 0 0 0,0 0 0 0 0,0-1 0 0 0,0 1 0 0 0,0 0 0 0 0,0-1 0 0 0,0 1 0 0 0,0 0 0 0 0,0-1 0 0 0,0 1 0 0 0,1-1 0 0 0,-1 1 0 0 0,0 0 0 0 0,0-1 0 0 0,1 1 0 0 0,-1-1 0 0 0,0 1 0 0 0,1 0 0 0 0,-1-1 0 0 0,1 1 0 0 0,-1-1 0 0 0,1 1 0 0 0,-1-1 0 0 0,1 1 0 0 0,-1-1 0 0 0,1 0 0 0 0,-1 1 0 0 0,1-1 0 0 0,-1 0 0 0 0,1 1 0 0 0,0-1-238 0 0,-1 0 161 0 0,-3 0 7204 0 0,-8-4-4281 0 0,-28-7-2339 0 0,14 5-878 0 0,20 5 66 0 0,1-1 1 0 0,-1 1-1 0 0,0 0 1 0 0,0 0-1 0 0,0 1 1 0 0,0 0-1 0 0,1 0 0 0 0,-1 0 1 0 0,0 0-1 0 0,0 1 1 0 0,-1 0 66 0 0,1 0-68 0 0,0 0 0 0 0,0 1 0 0 0,0-1 0 0 0,0 1-1 0 0,0 1 1 0 0,0-1 0 0 0,-2 2 68 0 0,7-4-4 0 0,-1 1-1 0 0,0-1 0 0 0,0 1 0 0 0,1-1 0 0 0,-1 1 0 0 0,0-1 0 0 0,1 1 0 0 0,-1-1 1 0 0,1 1-1 0 0,-1-1 0 0 0,0 1 0 0 0,1 0 0 0 0,0-1 0 0 0,-1 1 0 0 0,1 0 0 0 0,-1 0 1 0 0,1-1-1 0 0,0 1 0 0 0,-1 0 0 0 0,1 0 0 0 0,0 0 0 0 0,0-1 0 0 0,0 1 0 0 0,-1 0 1 0 0,1 0-1 0 0,0 0 0 0 0,0 0 0 0 0,0-1 0 0 0,0 1 0 0 0,1 0 0 0 0,-1 0 0 0 0,0 0 1 0 0,0 0-1 0 0,0-1 0 0 0,1 1 0 0 0,-1 0 0 0 0,0 0 0 0 0,1-1 0 0 0,-1 1 0 0 0,1 0 1 0 0,-1 0-1 0 0,1-1 0 0 0,-1 1 0 0 0,1 0 0 0 0,-1-1 0 0 0,1 1 0 0 0,0-1 0 0 0,-1 1 1 0 0,1-1-1 0 0,0 1 5 0 0,11 9 103 0 0,1-1 1 0 0,-1-1-1 0 0,1 0 0 0 0,1-1 1 0 0,-1 0-1 0 0,2 0-103 0 0,-2-1 118 0 0,0 0 0 0 0,0 1 0 0 0,-1 0 0 0 0,0 1 0 0 0,-1 0 0 0 0,1 1 0 0 0,3 5-118 0 0,-14-12 29 0 0,-1-1 0 0 0,1 1 0 0 0,-1-1 1 0 0,0 1-1 0 0,1-1 0 0 0,-1 1 0 0 0,0-1 0 0 0,0 1 0 0 0,0-1 0 0 0,0 1 0 0 0,0-1 0 0 0,0 1 0 0 0,0-1 0 0 0,-1 1 0 0 0,1-1 0 0 0,-1 1 0 0 0,1-1 0 0 0,-1 1 0 0 0,1-1 0 0 0,-1 1 0 0 0,0-1 0 0 0,1 0 0 0 0,-1 1 0 0 0,0-1 0 0 0,0 0 0 0 0,0 0 0 0 0,0 0 0 0 0,-1 0 0 0 0,1 0 0 0 0,0 0 0 0 0,-1 1-29 0 0,-24 13-544 0 0,0-2 1 0 0,0-1-1 0 0,-12 3 544 0 0,26-11-1165 0 0,0-1 0 0 0,0 0 0 0 0,0-1-1 0 0,-4 0 1166 0 0,7-2-1361 0 0,0 1-1 0 0,-1-2 0 0 0,1 1 1 0 0,0-1-1 0 0,0 0 1 0 0,-2-2 1361 0 0,-12-5-2970 0 0,10-9 551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5.05102E-39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13T20:55:01.190"/>
    </inkml:context>
    <inkml:brush xml:id="br0">
      <inkml:brushProperty name="width" value="0.025" units="cm"/>
      <inkml:brushProperty name="height" value="0.025" units="cm"/>
      <inkml:brushProperty name="color" value="#E71224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4.59185E-39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21-09-13T20:55:05.778"/>
    </inkml:context>
    <inkml:context xml:id="ctx2">
      <inkml:inkSource xml:id="inkSrc5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5.14286E-39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2" timeString="2021-09-13T20:55:09.075"/>
    </inkml:context>
  </inkml:definitions>
  <inkml:trace contextRef="#ctx0" brushRef="#br0">10 0 1664 0 0,'-6'4'-278'0'0,"2"1"7919"0"0,6-1 219 0 0,4-4-7857 0 0,-4 0-33 0 0,11 0-46 0 0,111 5-163 0 0,0 4 1 0 0,26 10 238 0 0,-144-18-18 0 0,-1 0 1 0 0,0 0-1 0 0,0 0 1 0 0,1 1-1 0 0,-1 0 1 0 0,0 0-1 0 0,0 0 1 0 0,-1 0-1 0 0,6 4 18 0 0,-5 0-69 0 0,-5-5 59 0 0,1-1 0 0 0,0 1 1 0 0,0 0-1 0 0,-1-1 1 0 0,1 1-1 0 0,-1 0 1 0 0,1-1-1 0 0,-1 1 0 0 0,1 0 1 0 0,-1 0-1 0 0,1 0 1 0 0,-1 0-1 0 0,0 0 1 0 0,1-1-1 0 0,-1 1 0 0 0,0 0 1 0 0,0 0-1 0 0,0 0 1 0 0,0 0-1 0 0,0 0 0 0 0,0 0 1 0 0,0 0-1 0 0,0 0 1 0 0,0 0-1 0 0,0 0 1 0 0,0-1-1 0 0,-1 1 0 0 0,1 0 1 0 0,0 0-1 0 0,-1 0 1 0 0,1 0 9 0 0,-7 21-104 0 0,6-16 89 0 0,-1-1 0 0 0,0 1 0 0 0,0 0 0 0 0,-1 0 0 0 0,0-1 0 0 0,0 1 15 0 0,-111 155-37 0 0,76-110 31 0 0,-73 104-18 0 0,92-126 21 0 0,4-7-2 0 0,1 1 0 0 0,1 0 0 0 0,-2 7 5 0 0,11-20-1 0 0,-11 25-11 0 0,1 1 0 0 0,2 1 0 0 0,-4 25 12 0 0,13-46 4 0 0,0-6 14 0 0,1 0 0 0 0,1-1 0 0 0,0 2 0 0 0,0 7-18 0 0,1-15 4 0 0,1 0 1 0 0,-1 0 0 0 0,0 0 0 0 0,1 0-1 0 0,0 0 1 0 0,0-1 0 0 0,0 1 0 0 0,0 0-1 0 0,0-1 1 0 0,0 1 0 0 0,1 0 0 0 0,-1-1-1 0 0,1 0 1 0 0,0 1 0 0 0,-1-1 0 0 0,1 0-1 0 0,0 0 1 0 0,2 2-5 0 0,0-1 22 0 0,-1 1 1 0 0,1-1-1 0 0,0 0 0 0 0,0 0 0 0 0,1 0 1 0 0,-1 0-1 0 0,0-1 0 0 0,1 1 0 0 0,0-1 1 0 0,-1-1-1 0 0,1 1 0 0 0,0-1 0 0 0,0 1 1 0 0,0-1-1 0 0,0-1 0 0 0,0 1 0 0 0,0-1 1 0 0,0 0-1 0 0,3 0-22 0 0,10 0 2 0 0,-8 1-64 0 0,1-1 1 0 0,-1 0-1 0 0,1-1 1 0 0,-1-1-1 0 0,9-1 62 0 0,-3 3-378 0 0,-10 1-215 0 0,-7 2-1053 0 0,-22 24-48 0 0,14-20 1637 0 0,1 1-1 0 0,-1 0 1 0 0,1 0-1 0 0,1 1 1 0 0,-1 0-1 0 0,2 1 0 0 0,-1-1 1 0 0,1 1-1 0 0,-4 9 58 0 0,-8 9 273 0 0,14-25-190 0 0,1 1-1 0 0,0 1 1 0 0,0-1 0 0 0,0 0 0 0 0,1 1-1 0 0,0 0 1 0 0,0-1 0 0 0,-2 5-83 0 0,0 7 382 0 0,1-1-1 0 0,1 1 1 0 0,0 0 0 0 0,1 0-1 0 0,0 0 1 0 0,2 12-382 0 0,0-19 142 0 0,0 1 0 0 0,1-1 0 0 0,0 0 0 0 0,1 0 0 0 0,-1-1 0 0 0,2 1 0 0 0,-1 0 0 0 0,1-1 0 0 0,1 0 0 0 0,-1 0 0 0 0,1 0 0 0 0,4 3-142 0 0,31 46 492 0 0,-26-35-292 0 0,2-1 1 0 0,17 18-201 0 0,26 34 179 0 0,-29-34-132 0 0,-19-26-44 0 0,-1 0 0 0 0,0 1 0 0 0,-2 0 0 0 0,1 0 0 0 0,-2 1 1 0 0,0 0-1 0 0,0 0 0 0 0,-2 1 0 0 0,0 0 0 0 0,0 0 1 0 0,-2 0-1 0 0,0 1 0 0 0,1 15-3 0 0,-4-14-138 0 0,-1 0 0 0 0,0-1-1 0 0,-1 1 1 0 0,-1-1 0 0 0,-1 1 0 0 0,-1-1 0 0 0,0 0 0 0 0,-1 0-1 0 0,0-1 1 0 0,-2 0 0 0 0,0 0 0 0 0,-1 0 0 0 0,-4 4 138 0 0,-1 2-1232 0 0,-2-2 0 0 0,0 0 0 0 0,-1-1 0 0 0,-1 0 0 0 0,0-1 0 0 0,-2-1 0 0 0,0-1 0 0 0,-1-1 1 0 0,0-1-1 0 0,-23 11 1232 0 0,8-10-2046 0 0</inkml:trace>
  <inkml:trace contextRef="#ctx0" brushRef="#br0" timeOffset="2580">2972 398 184 0 0,'5'0'1850'0'0,"0"0"-1"0"0,0 0 1 0 0,0 0 0 0 0,0 1-1 0 0,0 0 1 0 0,0 0 0 0 0,4 1-1850 0 0,-7 0 1092 0 0,-2-2-450 0 0,0 8 178 0 0,3 57-639 0 0,3-1 0 0 0,10 39-181 0 0,-5-35 12 0 0,12 47-22 0 0,7-5-67 0 0,-28-103 47 0 0,1 9-105 0 0,0-1 0 0 0,0 0-1 0 0,-2 1 1 0 0,0 4 135 0 0,-1-19-239 0 0,-36-14-1735 0 0,-37-20 1396 0 0,55 24 610 0 0,0 0-1 0 0,-1 1 1 0 0,-1 1 0 0 0,1 0 0 0 0,-1 2 0 0 0,-8-1-32 0 0,23 5 23 0 0,-50-3 208 0 0,53 4-209 0 0,-1 0 0 0 0,1 0-1 0 0,0 0 1 0 0,0 0 0 0 0,-1 1 0 0 0,1-1 0 0 0,0 1 0 0 0,0-1-1 0 0,0 1 1 0 0,-1 0 0 0 0,1 0 0 0 0,0 0 0 0 0,0 0 0 0 0,0 0 0 0 0,1 1-1 0 0,-1-1 1 0 0,0 1 0 0 0,0-1 0 0 0,1 1 0 0 0,-1-1 0 0 0,0 2-22 0 0,-7 9 206 0 0,7-10-170 0 0,1-1 0 0 0,0 0 0 0 0,0 1 0 0 0,0-1 0 0 0,0 1 0 0 0,1-1 0 0 0,-1 1 0 0 0,0-1 0 0 0,0 1 0 0 0,1-1 0 0 0,-1 1 0 0 0,1 0-1 0 0,0-1 1 0 0,-1 1 0 0 0,1 0 0 0 0,0-1 0 0 0,0 1 0 0 0,0 0 0 0 0,0 0-36 0 0,0 1 52 0 0,0 1 0 0 0,1-1-1 0 0,-1 1 1 0 0,1-1 0 0 0,0 0 0 0 0,-1 1-1 0 0,2-1 1 0 0,-1 0 0 0 0,0 0 0 0 0,1 0-1 0 0,-1 0 1 0 0,1 0 0 0 0,0 0 0 0 0,0 0-1 0 0,0 0 1 0 0,0 0 0 0 0,1-1-52 0 0,1 3 81 0 0,1-1 0 0 0,0-1 0 0 0,0 1 0 0 0,0-1 0 0 0,1 1 0 0 0,-1-2 0 0 0,1 1 0 0 0,-1 0 0 0 0,3-1-81 0 0,8 3-253 0 0,1 0-1 0 0,-1-2 0 0 0,1 0 0 0 0,-1-1 0 0 0,1-1 1 0 0,9 0 253 0 0,-25-1-267 0 0,0 1 1 0 0,1-1 0 0 0,-1 0 0 0 0,0 0-1 0 0,0 0 1 0 0,0 0 0 0 0,1 0 0 0 0,-1 0-1 0 0,0 0 1 0 0,0 0 0 0 0,0 0 0 0 0,0-1-1 0 0,0 1 1 0 0,1 0 0 0 0,-1-1 0 0 0,0 1-1 0 0,0-1 1 0 0,0 1 0 0 0,0-1 0 0 0,0 0-1 0 0,0 1 1 0 0,0-1 0 0 0,0 0 0 0 0,-1 0-1 0 0,1 0 1 0 0,0 0 0 0 0,0 0 0 0 0,0 0-1 0 0,-1 0 1 0 0,1 0 0 0 0,-1 0 0 0 0,1 0-1 0 0,-1 0 1 0 0,1 0 0 0 0,-1 0-1 0 0,0 0 1 0 0,1 0 0 0 0,-1 0 0 0 0,0-1 266 0 0,1-2-398 0 0,1-14-1875 0 0</inkml:trace>
  <inkml:trace contextRef="#ctx1" brushRef="#br0">5235 636 1716 0 0,'2'2'558'0'0,"1"-1"0"0"0,-1 1 0 0 0,0 0 0 0 0,0 0-1 0 0,1 1 1 0 0,-1-1 0 0 0,-1 0 0 0 0,1 1 0 0 0,0-1 0 0 0,0 1 0 0 0,-1-1 0 0 0,0 1-1 0 0,1 0 1 0 0,-1 0 0 0 0,0 0 0 0 0,0-1 0 0 0,-1 1 0 0 0,1 0 0 0 0,0 1-558 0 0,1 12 643 0 0,-1-1 1 0 0,0 1-1 0 0,-1 9-643 0 0,0-15 12 0 0,0 1-1 0 0,0-1 0 0 0,1 1 0 0 0,0-1 1 0 0,1 0-1 0 0,0 0 0 0 0,3 8-11 0 0,-4-16-15 0 0,-1-1-1 0 0,1 0 0 0 0,0 1 1 0 0,-1-1-1 0 0,1 0 0 0 0,0 0 0 0 0,0 1 1 0 0,0-1-1 0 0,0 0 0 0 0,0 0 1 0 0,0 0-1 0 0,1 0 0 0 0,-1 0 1 0 0,0-1-1 0 0,0 1 0 0 0,1 0 0 0 0,-1-1 1 0 0,0 1-1 0 0,1 0 0 0 0,-1-1 1 0 0,1 0-1 0 0,0 1 16 0 0,1-1-22 0 0,0 0 1 0 0,0 0-1 0 0,0 0 0 0 0,0 0 1 0 0,0 0-1 0 0,0-1 1 0 0,0 1-1 0 0,0-1 0 0 0,0 0 1 0 0,-1 0-1 0 0,2 0 22 0 0,9-5-68 0 0,1-1 0 0 0,-1-1 1 0 0,-1 0-1 0 0,7-4 68 0 0,-17 9-11 0 0,12-8-42 0 0,-2 0 0 0 0,0-1 0 0 0,0-1 0 0 0,-1 0 1 0 0,7-12 52 0 0,16-17 29 0 0,-34 42-28 0 0,-1 0 0 0 0,1 0 1 0 0,0 0-1 0 0,-1 0 1 0 0,1 0-1 0 0,0 1 0 0 0,0-1 1 0 0,-1 0-1 0 0,1 0 1 0 0,0 0-1 0 0,-1 0 0 0 0,1 0 1 0 0,0 0-1 0 0,0-1 1 0 0,-1 1-1 0 0,1 0 1 0 0,0 0-1 0 0,0 0 0 0 0,-1 0 1 0 0,1 0-1 0 0,0 0 1 0 0,-1 0-1 0 0,1-1 0 0 0,0 1 1 0 0,0 0-1 0 0,0 0 1 0 0,-1 0-1 0 0,1 0 0 0 0,0-1 1 0 0,0 1-1 0 0,0 0 1 0 0,-1 0-1 0 0,1-1 1 0 0,0 1-1 0 0,0 0 0 0 0,0 0 1 0 0,0-1-1 0 0,0 1 1 0 0,0 0-1 0 0,-1 0 0 0 0,1-1 1 0 0,0 1-1 0 0,0 0-1 0 0,0 12 53 0 0,-1-3-9 0 0,1 0 1 0 0,0 0 0 0 0,0 0-1 0 0,1 0 1 0 0,0 0 0 0 0,1 0-1 0 0,0 0 1 0 0,0-1 0 0 0,1 1 0 0 0,0-1-1 0 0,0 1 1 0 0,4 5-45 0 0,-1-5 80 0 0,-4-6-39 0 0,-1 1 0 0 0,1-1 0 0 0,1 0 0 0 0,-1 0-1 0 0,0 0 1 0 0,1 0 0 0 0,-1 0 0 0 0,1-1 0 0 0,0 1-1 0 0,0-1 1 0 0,0 1 0 0 0,0-1 0 0 0,0 0 0 0 0,1-1 0 0 0,-1 1-1 0 0,1 0 1 0 0,-1-1 0 0 0,1 0 0 0 0,-1 0 0 0 0,1 0 0 0 0,0 0-1 0 0,0 0 1 0 0,-1-1 0 0 0,2 0-41 0 0,10 1 267 0 0,0-2 0 0 0,1 0 0 0 0,-1-1 0 0 0,0 0 0 0 0,0-1-267 0 0,-8 1 158 0 0,-1 0-1 0 0,1-1 1 0 0,-1 1 0 0 0,0-1-1 0 0,0-1 1 0 0,0 1 0 0 0,-1-1-1 0 0,1 0 1 0 0,-1 0 0 0 0,0-1-1 0 0,0 1 1 0 0,4-5-158 0 0,-7 6 94 0 0,1 1 0 0 0,-1-1 0 0 0,0 1-1 0 0,0-1 1 0 0,0 0 0 0 0,0 0 0 0 0,-1 0 0 0 0,1 0 0 0 0,-1 0-1 0 0,0 0 1 0 0,0-1 0 0 0,0 1 0 0 0,0 0 0 0 0,0 0 0 0 0,-1-1 0 0 0,1 1-1 0 0,-1-1 1 0 0,0 1 0 0 0,0 0 0 0 0,0-1 0 0 0,-1 1 0 0 0,1-1 0 0 0,-1 1-1 0 0,0 0 1 0 0,0-3-94 0 0,-22-33-102 0 0,17 29-106 0 0,-1 0 1 0 0,0 0-1 0 0,-1 0 0 0 0,1 1 1 0 0,-4-2 207 0 0,2 1-362 0 0,0 1-12 0 0,8 8 272 0 0,0 0 1 0 0,-1 1-1 0 0,1-1 1 0 0,0 0-1 0 0,1 0 0 0 0,-1 0 1 0 0,0 0-1 0 0,0-1 1 0 0,0 1-1 0 0,1 0 1 0 0,-1 0-1 0 0,0 0 0 0 0,1-1 1 0 0,-1 1-1 0 0,1 0 1 0 0,-1 0-1 0 0,1-1 0 0 0,0 1 1 0 0,0 0 101 0 0,-7-15-3380 0 0,7 16 3170 0 0,-1-1 0 0 0,1 0 0 0 0,-1 1 0 0 0,1-1-1 0 0,-1 0 1 0 0,1 0 0 0 0,-1 0 0 0 0,1 1 0 0 0,0-1 0 0 0,-1 0 0 0 0,1 0 0 0 0,0 0 0 0 0,0 0 0 0 0,0 0 0 0 0,0 0 0 0 0,0 1 0 0 0,0-1-1 0 0,0 0 1 0 0,0 0 0 0 0,0 0 0 0 0,0 0 0 0 0,0 0 0 0 0,0 0 0 0 0,1 0 0 0 0,-1 0 0 0 0,0 1 0 0 0,1-1 0 0 0,-1 0 210 0 0,12-19-5335 0 0,-3 8 3443 0 0</inkml:trace>
  <inkml:trace contextRef="#ctx1" brushRef="#br0" timeOffset="333">6138 682 440 0 0,'6'20'4105'0'0,"-1"-2"4105"0"0,-5-17-6091 0 0,0-1-867 0 0,0 0-446 0 0,2 13 494 0 0,2-7-1436 0 0,1 1 0 0 0,-2 0-1 0 0,1 0 1 0 0,-1 0 0 0 0,0 0 0 0 0,0 0 0 0 0,-1 1 0 0 0,0 0 0 0 0,0-1 0 0 0,-1 5 136 0 0,11 34-4287 0 0,-12-32 1686 0 0,-2-10-4860 0 0,-8-4 5495 0 0</inkml:trace>
  <inkml:trace contextRef="#ctx1" brushRef="#br0" timeOffset="666">6024 302 540 0 0,'2'2'5989'0'0,"7"11"-1693"0"0,-8-10 1190 0 0,-1-2-4990 0 0,0-1-239 0 0,0 1-238 0 0,1-1-58 0 0,-1 1-1 0 0,1-1 0 0 0,-1 0 1 0 0,1 1-1 0 0,-1-1 1 0 0,0 1-1 0 0,1-1 1 0 0,0 0-1 0 0,-1 1 0 0 0,1-1 1 0 0,-1 0-1 0 0,1 0 1 0 0,-1 1-1 0 0,1-1 0 0 0,-1 0 1 0 0,1 0-1 0 0,0 0 1 0 0,-1 0-1 0 0,1 0 0 0 0,0 0 1 0 0,-1 0-1 0 0,1 0 40 0 0,9 0-1269 0 0,-1-2 1 0 0,0 1-1 0 0,0-1 0 0 0,1-1 0 0 0,-1 1 0 0 0,0-2 1 0 0,-1 1-1 0 0,1-1 0 0 0,-1-1 0 0 0,1 0 1269 0 0,5-2-2160 0 0</inkml:trace>
  <inkml:trace contextRef="#ctx2" brushRef="#br0">5098 1878 436 0 0,'20'0'2664'0'0,"27"0"10222"0"0,-45 0-11485 0 0,-2 0-516 0 0,0 14 805 0 0,-12 62-1242 0 0,11-55-470 0 0,-1-1 0 0 0,0 0-1 0 0,-4 8 23 0 0,2-7-218 0 0,1-1-1 0 0,0 1 1 0 0,2 8 218 0 0,-11 74-3478 0 0,12-102 3263 0 0,0 0 0 0 0,0 0 0 0 0,0 1-1 0 0,0-1 1 0 0,0 0 0 0 0,0 0 0 0 0,-1 0 0 0 0,1 0-1 0 0,0 0 1 0 0,-1 0 0 0 0,1 0 0 0 0,-1 0 0 0 0,1 0-1 0 0,-1 0 1 0 0,0 0 0 0 0,1 0 0 0 0,-1-1 0 0 0,0 1 0 0 0,1 0-1 0 0,-1 0 1 0 0,0-1 0 0 0,0 1 0 0 0,0 0 0 0 0,0-1-1 0 0,0 1 1 0 0,0-1 215 0 0,0 1-209 0 0,0-1 1 0 0,1 0-1 0 0,-1 0 0 0 0,0 0 0 0 0,1 0 1 0 0,-1 0-1 0 0,0 0 0 0 0,0 0 0 0 0,1 0 1 0 0,-1 0-1 0 0,0 0 0 0 0,0 0 0 0 0,1 0 0 0 0,-1 0 1 0 0,0-1-1 0 0,1 1 0 0 0,-1 0 0 0 0,0-1 1 0 0,1 1-1 0 0,-1 0 0 0 0,0-1 0 0 0,1 1 1 0 0,-1-1-1 0 0,1 1 0 0 0,-1-1 0 0 0,1 1 1 0 0,-1-1-1 0 0,1 1 0 0 0,-1-1 0 0 0,1 0 0 0 0,0 1 1 0 0,-1-1-1 0 0,1 0 0 0 0,0 1 0 0 0,-1-1 1 0 0,1 0 208 0 0,-10-12-2080 0 0</inkml:trace>
  <inkml:trace contextRef="#ctx2" brushRef="#br0" timeOffset="335">4926 1672 380 0 0,'17'2'10931'0'0,"-5"0"-6161"0"0,3 1-3323 0 0,-2 4-1208 0 0,5-4-2008 0 0,0-1 0 0 0,0 0 0 0 0,0-2 0 0 0,0 0 0 0 0,0-1 0 0 0,0-1 0 0 0,0-1 0 0 0,0 0 0 0 0,1-2 1769 0 0,6-2-1754 0 0</inkml:trace>
  <inkml:trace contextRef="#ctx2" brushRef="#br0" timeOffset="671">5521 1871 172 0 0,'-11'82'11864'0'0,"10"-73"-11277"0"0,0-1-1 0 0,-1 0 0 0 0,0 0 1 0 0,0 0-1 0 0,-1-1 1 0 0,0 1-1 0 0,0 0 0 0 0,-1 1-586 0 0,-11 29 555 0 0,13-34-515 0 0,-2 12 3 0 0,-1 0 0 0 0,-1-1 0 0 0,0 1 0 0 0,-2-1-43 0 0,8-14-12 0 0,-1-1-1 0 0,1 1 1 0 0,0 0 0 0 0,0-1 0 0 0,-1 1 0 0 0,1-1 0 0 0,0 1 0 0 0,0 0 0 0 0,0-1 0 0 0,-1 1-1 0 0,1 0 1 0 0,0-1 0 0 0,0 1 0 0 0,0 0 0 0 0,0-1 0 0 0,0 1 0 0 0,0 0 0 0 0,1-1 0 0 0,-1 1 0 0 0,0 0-1 0 0,0-1 1 0 0,0 1 0 0 0,1 0 0 0 0,-1-1 0 0 0,0 1 0 0 0,1-1 0 0 0,-1 1 0 0 0,0-1 0 0 0,1 1 0 0 0,-1-1-1 0 0,1 1 1 0 0,-1-1 0 0 0,1 1 0 0 0,-1-1 0 0 0,1 1 0 0 0,-1-1 0 0 0,1 0 0 0 0,-1 1 0 0 0,1-1 0 0 0,-1 0-1 0 0,1 1 1 0 0,0-1 0 0 0,-1 0 0 0 0,1 0 0 0 0,0 0 0 0 0,-1 1 0 0 0,1-1 0 0 0,0 0 0 0 0,-1 0 0 0 0,1 0-1 0 0,0 0 1 0 0,-1 0 0 0 0,1 0 0 0 0,0-1 0 0 0,-1 1 0 0 0,1 0 0 0 0,0 0 0 0 0,-1 0 0 0 0,1-1 0 0 0,-1 1-1 0 0,1 0 1 0 0,0-1 0 0 0,-1 1 0 0 0,1 0 0 0 0,-1-1 0 0 0,1 1 12 0 0,52-45 161 0 0,-29 18 25 0 0,-2-1 1 0 0,-1-1 0 0 0,8-15-187 0 0,12-13 342 0 0,-29 41-165 0 0,-1 1-1 0 0,0-2 1 0 0,3-7-177 0 0,3 2 230 0 0,-15 21-185 0 0,-1-1-1 0 0,1 0 1 0 0,0 1-1 0 0,-1-1 0 0 0,0 0 1 0 0,1 0-1 0 0,-1 0 1 0 0,0 0-1 0 0,0 0 1 0 0,0 0-1 0 0,0 0 0 0 0,-1-1 1 0 0,2-1-45 0 0,-2 3 152 0 0,0 1 9 0 0,1 1-132 0 0,-1-1 0 0 0,1 1 0 0 0,0 0 0 0 0,0-1 0 0 0,0 1 1 0 0,0 0-1 0 0,-1 0 0 0 0,1 0 0 0 0,0 0 0 0 0,-1 0 0 0 0,1 0 0 0 0,0 0 0 0 0,-1 0 0 0 0,1 0 0 0 0,-1 0-29 0 0,1 10 44 0 0,1 0 0 0 0,0-1 0 0 0,0 1 0 0 0,1-1 0 0 0,2 3-44 0 0,5 23-6 0 0,-7-22-24 0 0,-1-2-105 0 0,0-1 0 0 0,1 0 0 0 0,0 1 0 0 0,1-1 0 0 0,0-1 0 0 0,1 1 0 0 0,1 1 135 0 0,27 52-4276 0 0,-33-63 4147 0 0,7 9-6873 0 0,-3-9 2995 0 0,-2-9 2513 0 0,-2-4-394 0 0</inkml:trace>
  <inkml:trace contextRef="#ctx1" brushRef="#br0" timeOffset="5972">8277 1639 560 0 0,'0'0'798'0'0,"1"-1"0"0"0,0 1 1 0 0,-1 0-1 0 0,1-1 0 0 0,0 1 0 0 0,-1-1 0 0 0,1 0 1 0 0,-1 1-1 0 0,1-1 0 0 0,-1 1 0 0 0,1-1 0 0 0,-1 0 0 0 0,1 0 1 0 0,-1 1-1 0 0,0-1 0 0 0,1 0 0 0 0,-1 0 0 0 0,0 0-798 0 0,-6-2 137 0 0,0 0 0 0 0,-1 0-1 0 0,1 0 1 0 0,-1 1-1 0 0,0 0 1 0 0,0 0 0 0 0,1 0-1 0 0,-1 1 1 0 0,0 0-1 0 0,0 1 1 0 0,-1 0-1 0 0,1 0 1 0 0,-3 0-137 0 0,7 1-7 0 0,-1-1 1 0 0,1 1-1 0 0,-1 0 0 0 0,1 0 1 0 0,0 1-1 0 0,0-1 0 0 0,-1 1 0 0 0,1-1 1 0 0,0 1-1 0 0,0 0 0 0 0,0 0 1 0 0,0 1-1 0 0,1-1 0 0 0,-1 0 1 0 0,1 1-1 0 0,-1 0 0 0 0,1-1 0 0 0,0 1 1 0 0,0 0-1 0 0,0 0 0 0 0,1 1 1 0 0,-1-1-1 0 0,1 0 0 0 0,-1 0 1 0 0,1 1-1 0 0,0-1 0 0 0,0 1 1 0 0,0 0 6 0 0,-2 7 28 0 0,1 1 0 0 0,-1 0 0 0 0,2 0 0 0 0,0 0 0 0 0,0 0 0 0 0,1 0 0 0 0,1 4-28 0 0,0-9 25 0 0,0 0-1 0 0,1 0 1 0 0,0 0 0 0 0,0 0 0 0 0,0-1 0 0 0,1 1 0 0 0,0-1 0 0 0,1 0-1 0 0,-1 1 1 0 0,1-1 0 0 0,0-1 0 0 0,1 1 0 0 0,2 2-25 0 0,-2-2-60 0 0,0-1 1 0 0,0 0-1 0 0,0-1 1 0 0,1 1-1 0 0,0-1 0 0 0,0 0 1 0 0,0 0-1 0 0,0-1 1 0 0,1 0-1 0 0,-1 0 1 0 0,7 2 59 0 0,-8-4-399 0 0,0 0 0 0 0,0 0 0 0 0,-1-1 0 0 0,1 1 0 0 0,0-1 1 0 0,0 0-1 0 0,0 0 0 0 0,0-1 0 0 0,0 0 0 0 0,-1 1 0 0 0,4-2 399 0 0,-5 1-369 0 0,-1 0-1 0 0,1 0 1 0 0,0 0-1 0 0,-1-1 0 0 0,1 1 1 0 0,-1 0-1 0 0,1-1 0 0 0,-1 0 1 0 0,0 0-1 0 0,0 1 1 0 0,0-1-1 0 0,0 0 0 0 0,0-1 1 0 0,0 1-1 0 0,-1 0 0 0 0,1-1 1 0 0,-1 1-1 0 0,1 0 1 0 0,-1-1-1 0 0,0 0 0 0 0,0 1 1 0 0,0-1-1 0 0,0 0 0 0 0,0 0 1 0 0,-1 1-1 0 0,1-3 370 0 0,8-14-1878 0 0</inkml:trace>
  <inkml:trace contextRef="#ctx1" brushRef="#br0" timeOffset="6340.36">8334 1768 144 0 0,'3'7'844'0'0,"0"-1"0"0"0,1 1 0 0 0,-1-1 0 0 0,1 1 0 0 0,1-1 0 0 0,0 0 0 0 0,-1-1 1 0 0,2 1-1 0 0,4 3-844 0 0,3 2 2197 0 0,-1-1 0 0 0,2 0 0 0 0,0-1 0 0 0,2 1-2197 0 0,-10-7 151 0 0,0-1 0 0 0,0 1 0 0 0,0-1 0 0 0,0 0 1 0 0,1-1-1 0 0,-1 1 0 0 0,1-1 0 0 0,-1 0 0 0 0,1-1 0 0 0,-1 0 1 0 0,1 0-1 0 0,0 0 0 0 0,-1-1 0 0 0,1 0 0 0 0,-1 0 0 0 0,0-1 0 0 0,1 1 1 0 0,-1-1-1 0 0,0-1 0 0 0,0 1 0 0 0,0-1 0 0 0,0 0 0 0 0,0-1 1 0 0,3-2-152 0 0,16-11 68 0 0,-20 14-50 0 0,1 0-1 0 0,-1 0 1 0 0,0-1-1 0 0,-1 1 1 0 0,1-1-1 0 0,-1-1 1 0 0,1 1-1 0 0,-1 0 0 0 0,-1-1 1 0 0,4-5-18 0 0,10-15 122 0 0,-14 21-81 0 0,0 0-1 0 0,0-1 0 0 0,0 1 1 0 0,0-1-1 0 0,-1 0 0 0 0,0 0 0 0 0,0 0 1 0 0,0 0-1 0 0,0 0 0 0 0,-1-1 1 0 0,0 1-1 0 0,0 0 0 0 0,-1 0 1 0 0,1-5-41 0 0,-1 9 2 0 0,0 0 0 0 0,0 1 0 0 0,0-1 1 0 0,1 1-1 0 0,-1-1 0 0 0,0 0 0 0 0,0 1 1 0 0,0-1-1 0 0,0 1 0 0 0,-1-1 0 0 0,1 1 0 0 0,0-1 1 0 0,0 0-1 0 0,0 1 0 0 0,0-1 0 0 0,-1 1 1 0 0,1-1-1 0 0,0 1 0 0 0,0-1 0 0 0,-1 1 1 0 0,1-1-1 0 0,0 1 0 0 0,-1-1 0 0 0,1 1 1 0 0,-1-1-1 0 0,1 1 0 0 0,0 0 0 0 0,-1-1 1 0 0,1 1-1 0 0,-1 0 0 0 0,1-1 0 0 0,-1 1 1 0 0,1 0-1 0 0,-1 0 0 0 0,0-1 0 0 0,1 1 1 0 0,-1 0-1 0 0,1 0 0 0 0,-1 0 0 0 0,1 0 1 0 0,-1 0-1 0 0,0 0 0 0 0,1 0 0 0 0,-1 0 0 0 0,1 0 1 0 0,-1 0-1 0 0,0 0 0 0 0,1 0 0 0 0,-1 0 1 0 0,1 0-1 0 0,-1 1 0 0 0,1-1 0 0 0,-1 0 1 0 0,1 0-1 0 0,-1 1 0 0 0,1-1 0 0 0,-1 0 1 0 0,1 1-1 0 0,-1-1 0 0 0,1 0 0 0 0,-1 1-2 0 0,-35 28 56 0 0,29-21-60 0 0,0 2 0 0 0,0-1 0 0 0,1 1 0 0 0,0 0 0 0 0,1 0 0 0 0,0 0 0 0 0,1 1 0 0 0,0 0 0 0 0,1 0 0 0 0,0 1 4 0 0,-7 16 8 0 0,7-17-69 0 0,0 0 1 0 0,1 1 0 0 0,0-1 0 0 0,1 1 0 0 0,0-1 0 0 0,1 1-1 0 0,0-1 1 0 0,1 1 0 0 0,0-1 0 0 0,1 1 0 0 0,0-1 0 0 0,1 0 0 0 0,0 1-1 0 0,1-1 1 0 0,0-1 0 0 0,1 1 0 0 0,5 8 60 0 0,-9-16-203 0 0,1 0-1 0 0,-1-1 1 0 0,1 1 0 0 0,0-1-1 0 0,0 1 1 0 0,0-1 0 0 0,0 0 0 0 0,0 0-1 0 0,0 0 1 0 0,0 0 0 0 0,1 0 0 0 0,-1 0-1 0 0,1 0 1 0 0,0-1 0 0 0,-1 1-1 0 0,1-1 1 0 0,0 0 0 0 0,0 0 0 0 0,0 0-1 0 0,0 0 1 0 0,0-1 0 0 0,0 1-1 0 0,0-1 1 0 0,0 1 0 0 0,0-1 0 0 0,0 0-1 0 0,0 0 1 0 0,0-1 0 0 0,0 1-1 0 0,0-1 1 0 0,0 1 0 0 0,0-1 0 0 0,0 0-1 0 0,0 0 1 0 0,0 0 0 0 0,0-1 203 0 0,10-4-1260 0 0,-1 0-1 0 0,0 0 1 0 0,-1-1 0 0 0,0-1-1 0 0,0 0 1 0 0,0 0 0 0 0,8-10 1260 0 0,25-25-2716 0 0</inkml:trace>
  <inkml:trace contextRef="#ctx1" brushRef="#br0" timeOffset="4338">6035 1864 580 0 0,'36'21'15992'0'0,"29"23"-15992"0"0,-59-38 300 0 0,1 0 0 0 0,-1 0 1 0 0,-1 1-1 0 0,1 0 0 0 0,-1 0 0 0 0,-1 0 0 0 0,1 1 0 0 0,-1 0 0 0 0,0 0 1 0 0,-1 0-1 0 0,1 2-300 0 0,19 37 54 0 0,-18-37-57 0 0,2 0 0 0 0,-1 0 1 0 0,1 0-1 0 0,1-1 0 0 0,-1 0 1 0 0,2 0-1 0 0,-1-1 0 0 0,1 0 3 0 0,-3-3 50 0 0,0-1-1 0 0,0 0 0 0 0,0 0 0 0 0,1 0 0 0 0,-1-1 0 0 0,1 0 0 0 0,-1 0 0 0 0,1-1 0 0 0,0 0 0 0 0,0 0 0 0 0,1-1-49 0 0,-5 0 71 0 0,0-1-1 0 0,1 0 1 0 0,-1-1-1 0 0,0 1 0 0 0,1-1 1 0 0,-1 1-1 0 0,0-1 1 0 0,0 0-1 0 0,0 0 1 0 0,1 0-1 0 0,-1-1 0 0 0,0 1 1 0 0,0-1-1 0 0,-1 0 1 0 0,1 0-1 0 0,0 0 1 0 0,-1 0-1 0 0,1 0 1 0 0,-1 0-1 0 0,0-1 0 0 0,1 1 1 0 0,-1-1-1 0 0,0 0 1 0 0,1-2-71 0 0,4-6 147 0 0,0-1 0 0 0,-1 0 0 0 0,0 0 1 0 0,-1 0-1 0 0,0-1 0 0 0,1-10-147 0 0,16-80 53 0 0,-19 90-61 0 0,12-95-299 0 0,-6 81 40 0 0,-7 21 65 0 0,0 0-1 0 0,0-1 1 0 0,0 1 0 0 0,-1-1-1 0 0,0 0 1 0 0,0 1 0 0 0,0-1 202 0 0,0-3-1024 0 0,0 1 1 0 0,1 0 0 0 0,0 0 0 0 0,1 1 0 0 0,-1-1 0 0 0,4-5 1023 0 0,-2 6-1862 0 0,-1-1 0 0 0,-1 1-1 0 0,1-1 1 0 0,-1 1 0 0 0,-1-1 0 0 0,1-5 1862 0 0,-2 0-2531 0 0</inkml:trace>
  <inkml:trace contextRef="#ctx1" brushRef="#br0" timeOffset="4886.49">6812 1877 1760 0 0,'6'1'1357'0'0,"1"0"0"0"0,-1 0-1 0 0,0 1 1 0 0,0 0 0 0 0,0 0-1 0 0,-1 0 1 0 0,1 1 0 0 0,0 0-1 0 0,-1 0 1 0 0,1 1-1357 0 0,-4-3 164 0 0,0 0 496 0 0,-3 6-560 0 0,1-1 0 0 0,1 1 0 0 0,-1-1 0 0 0,1 1 0 0 0,0-1 0 0 0,0 1 0 0 0,1-1 0 0 0,0 0 0 0 0,0 1 0 0 0,2 1-100 0 0,-1-3 38 0 0,0-1 1 0 0,1 1 0 0 0,-1-1-1 0 0,1 0 1 0 0,0 0 0 0 0,1 0-1 0 0,-1 0 1 0 0,1-1-1 0 0,0 0 1 0 0,-1 0 0 0 0,1 0-1 0 0,1 0-38 0 0,-2-1 58 0 0,0-1 1 0 0,-1 0-1 0 0,1 0 0 0 0,0 0 0 0 0,-1 0 0 0 0,1 0 1 0 0,0-1-1 0 0,0 0 0 0 0,0 0 0 0 0,0 0 0 0 0,-1 0 0 0 0,1 0 1 0 0,1-1-59 0 0,50-12 629 0 0,-49 12-579 0 0,0-2 24 0 0,0-1-1 0 0,-1 1 1 0 0,1-1-1 0 0,-1 0 0 0 0,0 0 1 0 0,0-1-1 0 0,0 0 1 0 0,0 1-1 0 0,-1-2 0 0 0,0 1 1 0 0,0 0-1 0 0,0-1 0 0 0,-1 0 1 0 0,0 0-74 0 0,0 0 87 0 0,0 1 1 0 0,0-1-1 0 0,-1 0 1 0 0,0 0-1 0 0,0 0 1 0 0,-1-1-1 0 0,0 1 1 0 0,0 0-1 0 0,0 0 1 0 0,-1-1 0 0 0,0 1-1 0 0,0-1 1 0 0,0 1-1 0 0,-1 0 1 0 0,0 0-1 0 0,0-1 1 0 0,-1 1-1 0 0,0 0 1 0 0,-2-6-88 0 0,0 5 8 0 0,1 0 0 0 0,-1 0 0 0 0,-1 0 0 0 0,1 0 0 0 0,-1 1 0 0 0,-1 0 0 0 0,1 0 0 0 0,-1 0 0 0 0,0 1 0 0 0,0 0 0 0 0,0 0 0 0 0,-1 0 0 0 0,0 1 0 0 0,0 0 0 0 0,0 0 0 0 0,-1 1 0 0 0,1 0 0 0 0,-3-1-8 0 0,-5 0-161 0 0,-1 0 1 0 0,1 1 0 0 0,-1 0 0 0 0,0 2 0 0 0,0 0 0 0 0,1 0 0 0 0,-1 2 0 0 0,0 0 0 0 0,-1 1 160 0 0,4 0-197 0 0,0 1 1 0 0,0 0-1 0 0,1 2 0 0 0,-1-1 1 0 0,1 1-1 0 0,0 1 1 0 0,0 0-1 0 0,-4 4 197 0 0,1-4-383 0 0,13-5 289 0 0,0-1-1 0 0,1 1 1 0 0,-1 0-1 0 0,0-1 1 0 0,1 1-1 0 0,-1 0 1 0 0,0 0-1 0 0,1 0 1 0 0,-1 0-1 0 0,1 1 1 0 0,0-1-1 0 0,-1 1 95 0 0,1-1-162 0 0,1-1-1 0 0,-1 1 1 0 0,0 0-1 0 0,1-1 0 0 0,-1 1 1 0 0,1 0-1 0 0,-1 0 1 0 0,1-1-1 0 0,0 1 0 0 0,-1 0 1 0 0,1 0-1 0 0,0 0 1 0 0,0 0-1 0 0,-1 0 0 0 0,1-1 1 0 0,0 1-1 0 0,0 0 1 0 0,0 0-1 0 0,0 0 1 0 0,0 0-1 0 0,0 0 0 0 0,0 0 1 0 0,0 0-1 0 0,1-1 1 0 0,-1 1-1 0 0,0 0 0 0 0,1 0 1 0 0,-1 0-1 0 0,0 0 1 0 0,1-1-1 0 0,-1 1 1 0 0,1 0-1 0 0,-1 0 0 0 0,1-1 1 0 0,-1 1-1 0 0,1 0 1 0 0,0 0 162 0 0,1 1-838 0 0,1 0 1 0 0,0 0 0 0 0,0 0 0 0 0,0 0 0 0 0,0 0 0 0 0,0-1 0 0 0,0 1 0 0 0,0-1 0 0 0,1 0 0 0 0,2 1 837 0 0,5-1-2076 0 0</inkml:trace>
  <inkml:trace contextRef="#ctx1" brushRef="#br0" timeOffset="5287.12">7498 1819 820 0 0,'30'7'4952'0'0,"-20"-5"-2035"0"0,-1 0-1 0 0,0 0 1 0 0,1 1 0 0 0,-1 1-1 0 0,4 1-2916 0 0,-13-4 103 0 0,1 1 0 0 0,-1-1 0 0 0,1 0-1 0 0,-1 1 1 0 0,1-1 0 0 0,-1 1 0 0 0,0-1 0 0 0,0 1-1 0 0,0-1 1 0 0,0 0 0 0 0,0 1 0 0 0,0-1 0 0 0,0 1-1 0 0,0-1-102 0 0,1 11 15 0 0,2 0-355 0 0,0 0 1 0 0,-1 0-1 0 0,0 0 1 0 0,-1 0-1 0 0,0 0 1 0 0,-1 0-1 0 0,0 0 1 0 0,-2 9 339 0 0,1 17-6250 0 0,1-38 6149 0 0,0 0 0 0 0,0 0 0 0 0,0 0 0 0 0,0 1 0 0 0,0-1 0 0 0,0 0 0 0 0,0 0 0 0 0,0 0 0 0 0,0 1 0 0 0,0-1 0 0 0,0 0 0 0 0,0 0 0 0 0,0 0 0 0 0,0 1 0 0 0,0-1 0 0 0,0 0 0 0 0,0 0 0 0 0,0 0 0 0 0,0 1 0 0 0,0-1 0 0 0,0 0 0 0 0,-1 0 0 0 0,1 0 0 0 0,0 0 0 0 0,0 1 0 0 0,0-1 1 0 0,0 0-1 0 0,0 0 0 0 0,-1 0 0 0 0,1 0 0 0 0,0 0 0 0 0,0 0 0 0 0,0 1 0 0 0,0-1 0 0 0,-1 0 0 0 0,1 0 0 0 0,0 0 0 0 0,0 0 0 0 0,0 0 0 0 0,-1 0 0 0 0,1 0 0 0 0,0 0 0 0 0,0 0 0 0 0,0 0 0 0 0,-1 0 101 0 0,-7-8-4407 0 0,-2-3 1927 0 0</inkml:trace>
  <inkml:trace contextRef="#ctx1" brushRef="#br0" timeOffset="5617.59">7327 1543 872 0 0,'7'8'2784'0'0,"24"23"13509"0"0,-14-20-15003 0 0,-4-2-610 0 0,-1-4-1183 0 0,-10-4 329 0 0,0 0 0 0 0,0 0 0 0 0,0-1 0 0 0,0 1 0 0 0,0 0 0 0 0,0-1 0 0 0,0 1 0 0 0,1-1 0 0 0,-1 0 0 0 0,1 1 174 0 0,121 11-12540 0 0,-78-12 7314 0 0,-23 0 3436 0 0</inkml:trace>
  <inkml:trace contextRef="#ctx1" brushRef="#br0" timeOffset="2436">3188 2007 1904 0 0,'1'0'7843'0'0,"3"4"-3284"0"0,1-1-5455 0 0,-5 0 980 0 0,1 0 1 0 0,0-1-1 0 0,-1 1 1 0 0,1-1-1 0 0,-1 1 1 0 0,0 0-1 0 0,0 0 1 0 0,0-1-1 0 0,0 1 1 0 0,-1 0-1 0 0,1-1-84 0 0,-1 4 99 0 0,1-5-89 0 0,1 17 74 0 0,-1 0 0 0 0,-2 0 0 0 0,0 0 0 0 0,0 0 0 0 0,-2 1-84 0 0,3-10 5 0 0,0 0 0 0 0,0 0-1 0 0,1 0 1 0 0,0 0 0 0 0,0 1-5 0 0,1 11 3 0 0,5-4-70 0 0,-6-17 64 0 0,0 0 1 0 0,0 0 0 0 0,0 0 0 0 0,0 0 0 0 0,0 0 0 0 0,0 0-1 0 0,0 0 1 0 0,1-1 0 0 0,-1 1 0 0 0,0 0 0 0 0,0 0 0 0 0,0 0-1 0 0,0 0 1 0 0,0 0 0 0 0,0 0 0 0 0,0 0 0 0 0,1 0 0 0 0,-1 0-1 0 0,0 0 1 0 0,0 0 0 0 0,0 0 0 0 0,0 0 0 0 0,0 0 0 0 0,1 0-1 0 0,-1 0 1 0 0,0 0 0 0 0,0 0 0 0 0,0 0 0 0 0,0 0 0 0 0,0 0-1 0 0,0 0 1 0 0,1 0 0 0 0,-1 0 0 0 0,0 0 0 0 0,0 0 0 0 0,0 0-1 0 0,0 0 1 0 0,0 0 0 0 0,0 0 0 0 0,1 0 0 0 0,-1 0 0 0 0,0 1 0 0 0,0-1-1 0 0,0 0 1 0 0,0 0 0 0 0,0 0 0 0 0,0 0 0 0 0,0 0 0 0 0,0 0-1 0 0,0 1 3 0 0,12-41-247 0 0,-3 11 151 0 0,0-2 136 0 0,0 0-1 0 0,2 1 1 0 0,2 0-1 0 0,0 1 1 0 0,2 0-1 0 0,1 2 1 0 0,13-17-40 0 0,-12 16 122 0 0,11-15 48 0 0,-7 15-36 0 0,-19 24-92 0 0,0 0 0 0 0,1 0 1 0 0,0 0-1 0 0,0 0 0 0 0,0 0 0 0 0,1 1 1 0 0,-1-1-1 0 0,1 1 0 0 0,0 0 0 0 0,4-2-42 0 0,-6 3 62 0 0,22-7 419 0 0,-23 9-470 0 0,0 1 1 0 0,0-1 0 0 0,0 0 0 0 0,0 0 0 0 0,0 1 0 0 0,0-1 0 0 0,0 1 0 0 0,0-1 0 0 0,0 1 0 0 0,0-1 0 0 0,0 1 0 0 0,0 0 0 0 0,-1-1 0 0 0,1 1 0 0 0,0 0 0 0 0,0 0 0 0 0,-1-1 0 0 0,1 1 0 0 0,0 0 0 0 0,-1 0-1 0 0,1 0 1 0 0,-1 0 0 0 0,1 0 0 0 0,-1 0 0 0 0,1 0 0 0 0,-1 0 0 0 0,0 0-12 0 0,24 49 110 0 0,-14-32-84 0 0,-1 1 0 0 0,0 0 0 0 0,-2 0 0 0 0,0 1 1 0 0,-2 0-1 0 0,0 1-26 0 0,-1-2 14 0 0,4 33 27 0 0,15 49-41 0 0,-22-93-61 0 0,0-1 1 0 0,0 1-1 0 0,-1 0 1 0 0,0-1-1 0 0,0 1 0 0 0,-1 2 61 0 0,1 10-957 0 0,0-19 303 0 0,0-1-224 0 0,0 0-293 0 0,0-14-5078 0 0,0-11 1756 0 0,0 6 2775 0 0</inkml:trace>
  <inkml:trace contextRef="#ctx1" brushRef="#br0" timeOffset="2817.28">3805 1994 160 0 0,'12'59'7677'0'0,"-7"-6"-2704"0"0,1 2-3208 0 0,-6-52-1740 0 0,0-1 1 0 0,0 1-1 0 0,0 0 1 0 0,0-1-1 0 0,0 1 0 0 0,1 0 1 0 0,-1-1-1 0 0,1 1 1 0 0,0-1-1 0 0,0 1 1 0 0,0-1-1 0 0,0 1 1 0 0,0-1-1 0 0,0 0 1 0 0,1 1-1 0 0,-1-1 1 0 0,1 0-1 0 0,0 0 1 0 0,-1 0-1 0 0,1 0 1 0 0,1 1-26 0 0,0-2 38 0 0,0 1 1 0 0,-1-1-1 0 0,1 0 1 0 0,0 0-1 0 0,0 0 1 0 0,0-1 0 0 0,0 1-1 0 0,0 0 1 0 0,0-1-1 0 0,0 0 1 0 0,0 0-1 0 0,0 0 1 0 0,0 0 0 0 0,0 0-1 0 0,0-1 1 0 0,1 0-39 0 0,9-2 142 0 0,0 0 0 0 0,-1-2 0 0 0,0 1 0 0 0,1-2 0 0 0,-2 0 0 0 0,1 0 0 0 0,-1-1 1 0 0,3-2-143 0 0,-1 0 134 0 0,0-1 0 0 0,-1 0 0 0 0,0-1 1 0 0,-1 0-1 0 0,0-1 0 0 0,-1 0 1 0 0,0-1-135 0 0,-8 10 34 0 0,1-1 1 0 0,-1 1 0 0 0,1-1-1 0 0,-1 0 1 0 0,0 1 0 0 0,-1-1-1 0 0,1 0 1 0 0,-1 0 0 0 0,1 0-1 0 0,-1-1 1 0 0,0 1-35 0 0,-1 1-1 0 0,-1 1 0 0 0,1-1 0 0 0,0 1 1 0 0,-1-1-1 0 0,0 1 0 0 0,1 0 0 0 0,-1-1 0 0 0,0 1 0 0 0,0-1 0 0 0,0 1 0 0 0,-1 0 0 0 0,1 0 0 0 0,0 0 0 0 0,-1 0 1 0 0,1 0-1 0 0,-1 0 0 0 0,0 0 0 0 0,0 0 0 0 0,0 1 0 0 0,0-1 1 0 0,-6-6-146 0 0,-1 1 1 0 0,0 0-1 0 0,0 1 0 0 0,0 0 1 0 0,-1 0-1 0 0,1 1 0 0 0,-1 0 1 0 0,-1 1-1 0 0,1 0 0 0 0,-1 0 1 0 0,1 1-1 0 0,-1 1 0 0 0,0 0 1 0 0,0 0-1 0 0,0 1 0 0 0,0 1 1 0 0,0-1-1 0 0,0 2 0 0 0,-1 0 1 0 0,1 0-1 0 0,0 1 0 0 0,1 0 1 0 0,-1 1-1 0 0,0 0 0 0 0,1 1 1 0 0,-1 0-1 0 0,1 1 0 0 0,0 0 1 0 0,0 0 145 0 0,-5 4-565 0 0,-19 10-10070 0 0,-31 23 10635 0 0,44-29-2007 0 0</inkml:trace>
  <inkml:trace contextRef="#ctx1" brushRef="#br0" timeOffset="999">6549 109 32 0 0,'4'29'16772'0'0,"2"-19"-17410"0"0,-2 21 1136 0 0,15 22-104 0 0,16 133 172 0 0,-10-61-388 0 0,-1 31-178 0 0,-2-9-465 0 0,-16-99-1743 0 0,3 0 0 0 0,7 23 2208 0 0,-14-45-4059 0 0,-2-18 1136 0 0,-2-7 494 0 0,-8-1 271 0 0</inkml:trace>
  <inkml:trace contextRef="#ctx1" brushRef="#br0" timeOffset="1333.79">6435 591 1804 0 0,'1'2'583'0'0,"-1"1"0"0"0,1-1 0 0 0,0 0 0 0 0,0 0 0 0 0,1 0 0 0 0,-1 0 1 0 0,0 0-1 0 0,1 0 0 0 0,-1 0 0 0 0,1 0 0 0 0,-1 0 0 0 0,1 0 0 0 0,0-1 0 0 0,0 1 0 0 0,0-1 0 0 0,0 0 0 0 0,0 1 0 0 0,0-1 0 0 0,0 0 0 0 0,2 1-583 0 0,1-1 304 0 0,0 0 0 0 0,0 1 1 0 0,-1-2-1 0 0,1 1 0 0 0,0 0 0 0 0,0-1 0 0 0,0 0 0 0 0,0 0 0 0 0,0-1 0 0 0,0 1 0 0 0,0-1 0 0 0,0 0-304 0 0,3-2 16 0 0,0 0-1 0 0,-1-1 1 0 0,1 0-1 0 0,-1 0 0 0 0,0-1 1 0 0,0 0-1 0 0,1-2-15 0 0,9-7-432 0 0,0-1-1 0 0,13-16 433 0 0,13-11-1084 0 0,5-7-4024 0 0,-2-2-1 0 0,35-49 5109 0 0,-31 37-3586 0 0,-26 30 2176 0 0</inkml:trace>
  <inkml:trace contextRef="#ctx1" brushRef="#br0" timeOffset="1668.78">7052 32 1376 0 0,'0'0'2312'0'0,"-2"2"3779"0"0,-7 15-2923 0 0,7-1-2613 0 0,0 1 1 0 0,0-1-1 0 0,-2 1 0 0 0,0-1 1 0 0,-1 0-1 0 0,-3 4-555 0 0,-11 43 491 0 0,3 12-298 0 0,4 2-1 0 0,3-1 0 0 0,3 1 1 0 0,3 27-193 0 0,3-103-2 0 0,0 0 0 0 0,0 0 0 0 0,1 0 0 0 0,-1 0 1 0 0,0 0-1 0 0,0 0 0 0 0,0-1 0 0 0,1 1 1 0 0,-1 0-1 0 0,0 0 0 0 0,1 0 0 0 0,-1-1 0 0 0,1 1 1 0 0,-1 0-1 0 0,1 0 0 0 0,-1-1 0 0 0,1 1 1 0 0,0 0 1 0 0,4 10-487 0 0,-5-11 468 0 0,1 0 1 0 0,0 0-1 0 0,-1 0 1 0 0,1 0-1 0 0,0 0 0 0 0,-1 0 1 0 0,1 0-1 0 0,-1-1 1 0 0,1 1-1 0 0,0 0 0 0 0,-1 0 1 0 0,1-1-1 0 0,-1 1 1 0 0,1 0-1 0 0,-1-1 1 0 0,1 1-1 0 0,-1-1 0 0 0,1 1 1 0 0,-1 0-1 0 0,1-1 1 0 0,-1 1-1 0 0,0-1 0 0 0,1 1 1 0 0,-1-1 18 0 0,13-18-127 0 0,-10 15 116 0 0,0 0-1 0 0,0 0 1 0 0,0 0 0 0 0,-1-1 0 0 0,0 1 0 0 0,0-1 0 0 0,1-3 11 0 0,-1 5 2 0 0,-1 1 1 0 0,0-1 0 0 0,1 0 0 0 0,-1 1 0 0 0,1-1 0 0 0,0 1 0 0 0,0 0 0 0 0,0 0 0 0 0,1-2-3 0 0,8-9 30 0 0,-6 5-4 0 0,-4 5-14 0 0,0 1 0 0 0,1 0-1 0 0,-1 0 1 0 0,1 0 0 0 0,-1 0 0 0 0,1 0 0 0 0,0 0 0 0 0,0 0-1 0 0,0 0 1 0 0,2-1-12 0 0,11-16 192 0 0,-14 18-166 0 0,0 0 0 0 0,-1-1 1 0 0,1 1-1 0 0,0 0 0 0 0,-1 0 1 0 0,1 0-1 0 0,0 0 0 0 0,0 0 0 0 0,0 0 1 0 0,0 0-1 0 0,0 0 0 0 0,0 0 1 0 0,0 1-1 0 0,1-1 0 0 0,-1 0 1 0 0,0 1-1 0 0,0-1 0 0 0,0 0 1 0 0,1 1-1 0 0,-1 0 0 0 0,0-1 0 0 0,1 1 1 0 0,-1 0-1 0 0,0 0 0 0 0,1-1 1 0 0,-1 1-1 0 0,1 0 0 0 0,-1 1-26 0 0,3-1 74 0 0,0 1-1 0 0,0 0 0 0 0,0 0 0 0 0,-1 1 1 0 0,1-1-1 0 0,-1 1 0 0 0,1 0 1 0 0,-1-1-1 0 0,0 2 0 0 0,0-1 0 0 0,1 0 1 0 0,-1 1-1 0 0,-1-1 0 0 0,1 1 1 0 0,0 0-1 0 0,-1 0 0 0 0,1 0 0 0 0,0 2-73 0 0,5 6 64 0 0,0 1-1 0 0,0 0 1 0 0,-1 1-1 0 0,3 8-63 0 0,1 3-91 0 0,1-1 1 0 0,11 17 90 0 0,-19-32-697 0 0,1-1 0 0 0,1-1 0 0 0,-1 1 0 0 0,1-1 0 0 0,0 0 0 0 0,1 0 0 0 0,0 0 0 0 0,-1-1 0 0 0,9 4 697 0 0,-7-10-4919 0 0,7-16 1258 0 0,-13 4 1323 0 0,-2 0 663 0 0</inkml:trace>
  <inkml:trace contextRef="#ctx1" brushRef="#br0" timeOffset="-1603">3349 835 2020 0 0,'2'4'803'0'0,"0"0"0"0"0,0 0 0 0 0,0 1 0 0 0,-1-1 0 0 0,0 0 0 0 0,1 1 0 0 0,-2-1 0 0 0,1 0 0 0 0,0 1 0 0 0,-1-1 0 0 0,0 1-1 0 0,0-1 1 0 0,0 1-803 0 0,-2 9 1037 0 0,0 0 1 0 0,-1-1-1 0 0,-3 8-1037 0 0,3-9 100 0 0,0-1 1 0 0,1 1-1 0 0,0 0 0 0 0,0 11-100 0 0,1-20 6 0 0,1 0 0 0 0,0 0-1 0 0,1 0 1 0 0,-1 0-1 0 0,0 0 1 0 0,1-1 0 0 0,-1 1-1 0 0,1 0 1 0 0,0 0-1 0 0,1 1-5 0 0,-1-3 9 0 0,-1 0 1 0 0,1 0-1 0 0,0 0 0 0 0,1 0 0 0 0,-1 0 1 0 0,0 0-1 0 0,0 0 0 0 0,0-1 0 0 0,0 1 1 0 0,1 0-1 0 0,-1-1 0 0 0,0 1 0 0 0,1-1 0 0 0,-1 1 1 0 0,0-1-1 0 0,1 0 0 0 0,-1 0 0 0 0,0 1 1 0 0,1-1-1 0 0,-1 0 0 0 0,1 0 0 0 0,-1 0 1 0 0,0 0-1 0 0,1-1-9 0 0,13 1 103 0 0,0-1 0 0 0,0-1 0 0 0,0-1 0 0 0,0 0 0 0 0,14-5-103 0 0,-22 6 60 0 0,-1 0 0 0 0,1-1 0 0 0,-1 1 0 0 0,0-1 0 0 0,0-1 0 0 0,0 1 0 0 0,0-1 0 0 0,-1 0 0 0 0,0 0 0 0 0,0-1 0 0 0,0 1 0 0 0,0-1 0 0 0,0 0 0 0 0,1-4-60 0 0,-5 8 21 0 0,0-1 0 0 0,0 0-1 0 0,0 0 1 0 0,-1 0 0 0 0,1 0-1 0 0,-1 0 1 0 0,0 0 0 0 0,1 1-1 0 0,-1-1 1 0 0,0 0 0 0 0,0 0-1 0 0,0 0 1 0 0,0 0 0 0 0,-1 0-1 0 0,1 0 1 0 0,0 0 0 0 0,-1 0-1 0 0,0 0 1 0 0,1 0 0 0 0,-1 1-1 0 0,0-1 1 0 0,0 0 0 0 0,0 0-1 0 0,0 1 1 0 0,0-1 0 0 0,0 1-1 0 0,0-1 1 0 0,-2-1-21 0 0,-4-5-56 0 0,-2 0-1 0 0,1 1 1 0 0,-1-1 0 0 0,-6-3 56 0 0,-5-4-170 0 0,14 8 22 0 0,-1 1 0 0 0,0 0-1 0 0,0 0 1 0 0,-1 1-1 0 0,0 0 1 0 0,0 0 0 0 0,0 1-1 0 0,0 0 1 0 0,0 0 0 0 0,-1 1-1 0 0,0 0 149 0 0,-3-3-200 0 0,11 5-219 0 0,0 1-1 0 0,0-1 1 0 0,0 1-1 0 0,1-1 1 0 0,-1 0 0 0 0,0 1-1 0 0,1-1 1 0 0,-1 0-1 0 0,0 0 1 0 0,1 1 0 0 0,-1-1-1 0 0,1 0 1 0 0,-1 0-1 0 0,1 0 1 0 0,0 0-1 0 0,-1 0 1 0 0,1 0 0 0 0,0 0-1 0 0,0 0 1 0 0,-1 1-1 0 0,1-1 1 0 0,0 0 0 0 0,0 0-1 0 0,0 0 1 0 0,0 0-1 0 0,0 0 1 0 0,0 0 0 0 0,1 0-1 0 0,-1 0 1 0 0,0 0-1 0 0,0 0 1 0 0,1 0 0 0 0,-1 0-1 0 0,1-1 420 0 0,8-5-1660 0 0</inkml:trace>
  <inkml:trace contextRef="#ctx1" brushRef="#br0" timeOffset="-1234.26">3795 655 116 0 0,'3'5'1102'0'0,"0"1"0"0"0,0-1 0 0 0,-1 0 0 0 0,0 1 0 0 0,0 0 0 0 0,0-1 0 0 0,-1 1 0 0 0,0 0 0 0 0,0 0 0 0 0,0 0 0 0 0,-1 0 0 0 0,0 3-1102 0 0,-6 29 3587 0 0,-9 2-3848 0 0,2-7 363 0 0,1 1 0 0 0,2 0-1 0 0,-1 12-101 0 0,2-8 7 0 0,7-30-11 0 0,1-1 0 0 0,1 1 0 0 0,-1-1 0 0 0,1 1 0 0 0,1 6 4 0 0,0 6-12 0 0,5-11-16 0 0,-6-9 35 0 0,0 0 0 0 0,0 0 0 0 0,0 0 0 0 0,0 0 1 0 0,0 0-1 0 0,0 0 0 0 0,0 0 0 0 0,0 1 0 0 0,1-1 0 0 0,-1 0 0 0 0,0 0 1 0 0,0 0-1 0 0,0 0 0 0 0,0 0 0 0 0,0 0 0 0 0,1 0 0 0 0,-1 0 1 0 0,0 0-1 0 0,0 0 0 0 0,0 0 0 0 0,0 0 0 0 0,0 0 0 0 0,1 0 0 0 0,-1 0 1 0 0,0 0-1 0 0,0 0 0 0 0,0 0 0 0 0,0 0 0 0 0,0 0 0 0 0,1 0 0 0 0,-1 0 1 0 0,0 0-1 0 0,0 0 0 0 0,0 0 0 0 0,0-1 0 0 0,0 1 0 0 0,0 0 1 0 0,0 0-1 0 0,1 0 0 0 0,-1 0 0 0 0,0 0 0 0 0,0 0 0 0 0,0 0 0 0 0,0 0 1 0 0,0-1-1 0 0,0 1 0 0 0,0 0 0 0 0,0 0 0 0 0,0 0 0 0 0,0 0 1 0 0,0 0-1 0 0,0-1 0 0 0,1 1 0 0 0,-1 0 0 0 0,0 0 0 0 0,0 0 0 0 0,0 0 1 0 0,0 0-1 0 0,0-1 0 0 0,0 1 0 0 0,0 0 0 0 0,-1 0 0 0 0,1 0 0 0 0,0 0 1 0 0,0 0-1 0 0,0-1 0 0 0,0 1-7 0 0,1-3 34 0 0,-1 0-1 0 0,1 1 1 0 0,0-1 0 0 0,0 0 0 0 0,0 0-1 0 0,1 0 1 0 0,-1 1 0 0 0,1-1 0 0 0,-1 1-1 0 0,1-1 1 0 0,0 1 0 0 0,0-1-34 0 0,14-24 47 0 0,-7-1-109 0 0,1 1 1 0 0,1 0-1 0 0,1 1 0 0 0,4-4 62 0 0,-4 7-105 0 0,7-13-1290 0 0,2 1 1 0 0,8-9 1394 0 0,5-27-9443 0 0,-23 56 6942 0 0,1-3 405 0 0</inkml:trace>
  <inkml:trace contextRef="#ctx0" brushRef="#br0" timeOffset="3765.99">4424 726 220 0 0,'0'0'175'0'0,"1"1"0"0"0,0-1 0 0 0,-1 0 0 0 0,1 1 0 0 0,0-1 0 0 0,-1 1-1 0 0,1-1 1 0 0,-1 0 0 0 0,1 1 0 0 0,0 0 0 0 0,-1-1 0 0 0,1 1 0 0 0,-1-1 0 0 0,0 1 0 0 0,1-1 0 0 0,-1 1 0 0 0,0 0 0 0 0,1-1 0 0 0,-1 1-1 0 0,0 0-174 0 0,1 3 3969 0 0,-1 1 3324 0 0,-20-7-3969 0 0,-26-9-2858 0 0,32 5-585 0 0,1 2 1 0 0,-1 0-1 0 0,0 1 1 0 0,-9-1 118 0 0,20 3-17 0 0,-1 1 0 0 0,1-1 0 0 0,-1 1-1 0 0,1 0 1 0 0,-1 0 0 0 0,1 1 0 0 0,-1-1 0 0 0,1 1 0 0 0,0-1 0 0 0,-1 1 0 0 0,1 0-1 0 0,0 1 1 0 0,-1-1 0 0 0,1 0 0 0 0,0 1 0 0 0,0 0 0 0 0,0 0 0 0 0,0 0 0 0 0,0 0-1 0 0,1 0 1 0 0,-1 1 17 0 0,2-2-5 0 0,1 0 0 0 0,-1 0 1 0 0,1 0-1 0 0,-1 0 0 0 0,1 0 0 0 0,0 0 0 0 0,-1 0 0 0 0,1 0 0 0 0,0 1 0 0 0,0-1 0 0 0,0 0 0 0 0,0 0 1 0 0,0 0-1 0 0,0 0 0 0 0,0 1 0 0 0,0-1 0 0 0,0 0 0 0 0,0 0 0 0 0,1 0 0 0 0,-1 0 0 0 0,1 1 5 0 0,10 25-35 0 0,-9-22 23 0 0,5 6 5 0 0,0 0 0 0 0,0 0 0 0 0,1-1 0 0 0,0-1 0 0 0,0 1 0 0 0,1-1 1 0 0,1-1-1 0 0,0 0 0 0 0,6 5 7 0 0,-5-5 9 0 0,0 1 1 0 0,0 1-1 0 0,-1 0 0 0 0,0 0 0 0 0,-1 1 1 0 0,7 10-10 0 0,-15-20 11 0 0,-1 0 0 0 0,1 0 0 0 0,-1 0 1 0 0,0 1-1 0 0,1-1 0 0 0,-1 0 0 0 0,0 0 1 0 0,0 0-1 0 0,1 0 0 0 0,-1 0 0 0 0,0 0 1 0 0,0 0-1 0 0,0 1 0 0 0,0-1 0 0 0,0 0 1 0 0,-1 0-1 0 0,1 0 0 0 0,0 0 0 0 0,-1 0 1 0 0,1 0-1 0 0,0 0 0 0 0,-1 0 0 0 0,1 0 1 0 0,-1 0-1 0 0,0 0 0 0 0,1 0 0 0 0,-1 0 1 0 0,0 0-1 0 0,1 0 0 0 0,-1 0 0 0 0,0 0 1 0 0,0-1-1 0 0,0 1 0 0 0,0 0 0 0 0,0-1 1 0 0,0 1-1 0 0,0-1 0 0 0,0 1 0 0 0,0-1 1 0 0,0 1-1 0 0,0-1-11 0 0,-8 4 8 0 0,0 0 0 0 0,-1-1 0 0 0,1 0 0 0 0,-7 1-8 0 0,6-2-85 0 0,-21 5-1062 0 0,0-2 1 0 0,0-1 0 0 0,-23-1 1146 0 0,-18 3-5039 0 0,64-6 4065 0 0,0 0-1 0 0,0 0 0 0 0,0-1 1 0 0,0 0-1 0 0,0-1 0 0 0,0 1 1 0 0,0-2-1 0 0,-4-1 975 0 0,-2-2-1781 0 0</inkml:trace>
  <inkml:trace contextRef="#ctx1" brushRef="#br0" timeOffset="-3390">1314 945 1980 0 0,'0'0'2492'0'0,"0"0"208"0"0,0 0-12 0 0,0 0-816 0 0,0 0-733 0 0,12 13 342 0 0,-11 1-1354 0 0,0 0 1 0 0,2 0-1 0 0,0 0 0 0 0,3 8-127 0 0,4 22 34 0 0,13 52-8 0 0,-21-87-28 0 0,0 0 0 0 0,1 0 0 0 0,0 0 0 0 0,0-1 0 0 0,1 1 0 0 0,0-1 0 0 0,1 0 0 0 0,0 0 1 0 0,4 5 1 0 0,-7-10 3 0 0,1 0 1 0 0,-1 0-1 0 0,0 0 1 0 0,1-1 0 0 0,0 1-1 0 0,0-1 1 0 0,-1 1-1 0 0,1-1 1 0 0,1 0 0 0 0,-1 0-1 0 0,0-1 1 0 0,0 1-1 0 0,1-1 1 0 0,-1 1 0 0 0,1-1-1 0 0,-1 0 1 0 0,1 0-1 0 0,0-1 1 0 0,-1 1 0 0 0,1-1-1 0 0,0 0 1 0 0,-1 0-1 0 0,1 0 1 0 0,2 0-4 0 0,-2-2 25 0 0,-1 1 0 0 0,0-1 0 0 0,1 0 0 0 0,-1 0 0 0 0,0 0 0 0 0,0 0 1 0 0,0-1-1 0 0,0 1 0 0 0,-1-1 0 0 0,1 0 0 0 0,-1 0 0 0 0,2-1-25 0 0,25-35 180 0 0,-10 8-121 0 0,-2-1-1 0 0,-1-1 1 0 0,5-16-59 0 0,-1 1 8 0 0,3-21-86 0 0,-16 53-107 0 0,-1 0 0 0 0,0 0 1 0 0,0-5 184 0 0,13-34-2923 0 0,-8 16-5893 0 0,-9 27 6756 0 0</inkml:trace>
  <inkml:trace contextRef="#ctx1" brushRef="#br0" timeOffset="-2985.93">1840 1054 1152 0 0,'15'10'3124'0'0,"8"5"2282"0"0,-23-15-5331 0 0,1 0 1 0 0,0 1-1 0 0,0-1 0 0 0,0 0 0 0 0,-1 0 0 0 0,1 0 1 0 0,0 0-1 0 0,0 0 0 0 0,-1 0 0 0 0,1 0 0 0 0,0 0 0 0 0,0 0 1 0 0,0 0-1 0 0,-1 0 0 0 0,1-1 0 0 0,0 1 0 0 0,0 0 0 0 0,-1 0 1 0 0,1-1-1 0 0,0 1 0 0 0,-1 0 0 0 0,1-1 0 0 0,0 1 0 0 0,-1-1 1 0 0,1 1-1 0 0,-1-1 0 0 0,1 1 0 0 0,0-2-75 0 0,39-40 314 0 0,-24 27-303 0 0,0-1 0 0 0,-2-1 0 0 0,0 0 1 0 0,10-17-12 0 0,20-30-4 0 0,-44 63 0 0 0,0 1 0 0 0,0-1 1 0 0,0 1-1 0 0,0 0 0 0 0,0-1 0 0 0,0 1 1 0 0,1-1-1 0 0,-1 1 0 0 0,0 0 1 0 0,0-1-1 0 0,-1 1 0 0 0,1-1 0 0 0,0 1 1 0 0,0 0-1 0 0,0-1 0 0 0,0 1 1 0 0,0 0-1 0 0,0-1 0 0 0,0 1 0 0 0,-1-1 1 0 0,1 1-1 0 0,0 0 0 0 0,0-1 1 0 0,0 1-1 0 0,-1 0 0 0 0,1-1 0 0 0,0 1 1 0 0,-1 0-1 0 0,1 0 0 0 0,0-1 1 0 0,0 1-1 0 0,-1 0 0 0 0,1 0 0 0 0,-1 0 1 0 0,1-1-1 0 0,0 1 0 0 0,-1 0 1 0 0,1 0 3 0 0,-15-7-245 0 0,8 7 196 0 0,1 1-1 0 0,0 0 1 0 0,0 0-1 0 0,-1 0 1 0 0,1 1-1 0 0,0-1 1 0 0,0 1-1 0 0,0 1 1 0 0,1-1-1 0 0,-1 1 1 0 0,-1 1 49 0 0,-9 7 10 0 0,1 0 1 0 0,0 0 0 0 0,-1 2-11 0 0,-10 9 24 0 0,15-12 16 0 0,0 0 0 0 0,1 0 1 0 0,0 1-1 0 0,1 0 0 0 0,0 1 0 0 0,1 0 1 0 0,0 0-1 0 0,1 1 0 0 0,0-1 1 0 0,1 2-1 0 0,0-1 0 0 0,-3 14-40 0 0,8-18 20 0 0,0 0 0 0 0,0 0 0 0 0,1-1-1 0 0,0 1 1 0 0,1 2-20 0 0,-1 4 5 0 0,0-13-23 0 0,1-1 0 0 0,-1 0 0 0 0,0 1 0 0 0,0-1-1 0 0,1 0 1 0 0,-1 1 0 0 0,1-1 0 0 0,-1 0 0 0 0,1 1 0 0 0,0-1 0 0 0,-1 0-1 0 0,1 0 1 0 0,0 0 0 0 0,0 0 0 0 0,0 0 0 0 0,0 1 0 0 0,0-2 0 0 0,0 1 0 0 0,0 0-1 0 0,0 0 1 0 0,0 0 0 0 0,0 0 0 0 0,0-1 0 0 0,1 1 0 0 0,-1 0 0 0 0,0-1-1 0 0,1 1 1 0 0,-1-1 0 0 0,0 0 0 0 0,1 1 18 0 0,1-1-280 0 0,-1 1 1 0 0,1-1-1 0 0,0 1 0 0 0,-1-1 1 0 0,1 0-1 0 0,0 0 0 0 0,-1 0 1 0 0,1 0-1 0 0,0-1 0 0 0,-1 1 1 0 0,1-1-1 0 0,0 1 0 0 0,-1-1 1 0 0,1 0-1 0 0,1-1 280 0 0,40-24-4130 0 0,-21 8 2280 0 0</inkml:trace>
  <inkml:trace contextRef="#ctx1" brushRef="#br0" timeOffset="-2555.33">2240 906 1388 0 0,'2'4'525'0'0,"0"1"0"0"0,0-1 0 0 0,0 1 0 0 0,0 0-1 0 0,-1-1 1 0 0,0 1 0 0 0,0 0 0 0 0,-1 0 0 0 0,1 0 0 0 0,-1 0 0 0 0,0 2-525 0 0,-7 57 2909 0 0,0-8-2093 0 0,7-11-49 0 0,21-89-155 0 0,-21 44-609 0 0,7-25 209 0 0,1 1-1 0 0,0 0 1 0 0,2 1-1 0 0,1 0 1 0 0,4-6-212 0 0,-1-3 546 0 0,-13 27-412 0 0,1 1 0 0 0,-1-1 0 0 0,1 1 0 0 0,1-1 0 0 0,-1 1 0 0 0,0 0 0 0 0,4-3-134 0 0,-2-2 392 0 0,-4 8-385 0 0,0 1 0 0 0,0 0 0 0 0,0 0 0 0 0,0 0 0 0 0,0-1 0 0 0,0 1 0 0 0,0 0 0 0 0,0 0 0 0 0,0 0 0 0 0,0-1 0 0 0,1 1 0 0 0,-1 0 0 0 0,0 0 0 0 0,0 0 0 0 0,0 0 0 0 0,0-1 0 0 0,0 1 0 0 0,1 0 0 0 0,-1 0 0 0 0,0 0 0 0 0,0 0 0 0 0,0 0 0 0 0,0 0 0 0 0,1 0 0 0 0,-1-1 0 0 0,0 1 0 0 0,0 0 0 0 0,0 0 0 0 0,1 0 0 0 0,-1 0 0 0 0,0 0 0 0 0,0 0 1 0 0,0 0-1 0 0,1 0 0 0 0,-1 0 0 0 0,0 0 0 0 0,0 0 0 0 0,1 0 0 0 0,-1 0 0 0 0,0 0 0 0 0,0 0 0 0 0,0 0 0 0 0,1 0 0 0 0,-1 1 0 0 0,0-1-7 0 0,2 0 212 0 0,-2 0-18 0 0,0 2-166 0 0,1 0 1 0 0,-1 0-1 0 0,1 1 0 0 0,0-1 1 0 0,0 0-1 0 0,0 0 1 0 0,0 0-1 0 0,0 0 0 0 0,0 0 1 0 0,1 0-1 0 0,-1-1 1 0 0,0 1-1 0 0,1 0 0 0 0,0-1 1 0 0,-1 1-29 0 0,14 19-65 0 0,-3 8-387 0 0,0-1-1 0 0,2-1 1 0 0,6 7 452 0 0,27 39-5233 0 0,-32-41 306 0 0,-9-18 2726 0 0,-4-1 301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0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invoices_fk_vendors is a constraint that tells vendor_id is a foreign key to vendor_id in the vendors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9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8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4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60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0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9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0EF64EC-47A6-4089-8892-456E86377614}" type="slidenum">
              <a:rPr lang="en-US" altLang="en-US" smtClean="0">
                <a:latin typeface="Arial" pitchFamily="34" charset="0"/>
              </a:rPr>
              <a:pPr>
                <a:spcBef>
                  <a:spcPct val="0"/>
                </a:spcBef>
              </a:pPr>
              <a:t>175</a:t>
            </a:fld>
            <a:endParaRPr lang="en-US" alt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455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2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D537B6-E671-4962-9F12-E5A63566CD7E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E397F9-9BBB-4F9A-B240-808D775C7B8D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C5,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C5,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5029200"/>
            <a:ext cx="7391400" cy="533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71908"/>
            <a:ext cx="7315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47244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02FA29-37AE-49CD-A708-D4307B88A901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417448"/>
            <a:ext cx="7315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215519"/>
            <a:ext cx="7391400" cy="1400421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94627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733800"/>
            <a:ext cx="7315200" cy="2024198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539" y="412989"/>
            <a:ext cx="78336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24539" y="1062758"/>
            <a:ext cx="7833659" cy="157150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088938"/>
            <a:ext cx="7833659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3886200"/>
            <a:ext cx="7848600" cy="157150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4480"/>
            <a:ext cx="7886700" cy="4798194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53481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71908"/>
            <a:ext cx="7315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47244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417448"/>
            <a:ext cx="7315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215519"/>
            <a:ext cx="7391400" cy="1400421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94627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733800"/>
            <a:ext cx="7315200" cy="2024198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24539" y="412989"/>
            <a:ext cx="78336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24539" y="1062758"/>
            <a:ext cx="7833659" cy="157150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088938"/>
            <a:ext cx="7833659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600" y="3886200"/>
            <a:ext cx="7848600" cy="157150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4480"/>
            <a:ext cx="7886700" cy="4798194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534818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434117"/>
            <a:ext cx="792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2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1295400"/>
            <a:ext cx="7924800" cy="46482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47800"/>
            <a:ext cx="7391400" cy="44958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</a:p>
          <a:p>
            <a:pPr lvl="0"/>
            <a:r>
              <a:rPr lang="en-US"/>
              <a:t>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52455"/>
            <a:ext cx="7924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09600" y="1062758"/>
            <a:ext cx="79248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200400"/>
            <a:ext cx="7888941" cy="457200"/>
          </a:xfrm>
        </p:spPr>
        <p:txBody>
          <a:bodyPr/>
          <a:lstStyle>
            <a:lvl1pPr marL="0" indent="0">
              <a:buNone/>
              <a:defRPr sz="28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599" y="3962400"/>
            <a:ext cx="7888941" cy="1295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90600" y="11430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90600" y="2852602"/>
            <a:ext cx="7391400" cy="533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207747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Im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7952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191000"/>
            <a:ext cx="7391400" cy="42445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9CC84FC-F21C-46E7-AC1A-911D80B374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244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27F908F-8032-4965-9E67-9FC12E7CC63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200" y="5181600"/>
            <a:ext cx="7315200" cy="8489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731670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40659"/>
            <a:ext cx="7315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4608462"/>
            <a:ext cx="7391400" cy="411192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5257800"/>
            <a:ext cx="7315200" cy="457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E5BE317-DAA8-42C2-8D38-C3630EE8F0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" y="3810000"/>
            <a:ext cx="7315200" cy="57313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981307-118F-4241-AC43-1C457E13D8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1066799"/>
            <a:ext cx="7391400" cy="16764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88A221A-E0FE-4181-A75D-AAE4ED9243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30480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</p:spTree>
    <p:extLst>
      <p:ext uri="{BB962C8B-B14F-4D97-AF65-F5344CB8AC3E}">
        <p14:creationId xmlns:p14="http://schemas.microsoft.com/office/powerpoint/2010/main" val="3970837014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5908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094720"/>
            <a:ext cx="7315200" cy="79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3886200"/>
            <a:ext cx="7391400" cy="457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E5BE317-DAA8-42C2-8D38-C3630EE8F0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" y="1143000"/>
            <a:ext cx="7315200" cy="8017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B174BCA-5027-4D91-BB42-8DD72A80D8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2057400"/>
            <a:ext cx="7391400" cy="457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5679233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94212"/>
            <a:ext cx="8153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9045" y="1371600"/>
            <a:ext cx="8153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9046" y="3200400"/>
            <a:ext cx="8153399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26016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63434"/>
            <a:ext cx="7315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2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447800"/>
            <a:ext cx="7315200" cy="4495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434117"/>
            <a:ext cx="7924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2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1295400"/>
            <a:ext cx="7924800" cy="46482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52455"/>
            <a:ext cx="79248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09600" y="1062758"/>
            <a:ext cx="79248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200400"/>
            <a:ext cx="7888941" cy="457200"/>
          </a:xfrm>
        </p:spPr>
        <p:txBody>
          <a:bodyPr/>
          <a:lstStyle>
            <a:lvl1pPr marL="0" indent="0">
              <a:buNone/>
              <a:defRPr sz="28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9599" y="3962400"/>
            <a:ext cx="7888941" cy="1295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90600" y="1143000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90600" y="2852602"/>
            <a:ext cx="7391400" cy="533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20774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Im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7952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4191000"/>
            <a:ext cx="7391400" cy="42445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9CC84FC-F21C-46E7-AC1A-911D80B374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244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27F908F-8032-4965-9E67-9FC12E7CC63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200" y="5181600"/>
            <a:ext cx="7315200" cy="84891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731670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40659"/>
            <a:ext cx="7315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4608462"/>
            <a:ext cx="7391400" cy="411192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5257800"/>
            <a:ext cx="7315200" cy="457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E5BE317-DAA8-42C2-8D38-C3630EE8F0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" y="3810000"/>
            <a:ext cx="7315200" cy="573137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981307-118F-4241-AC43-1C457E13D8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1066799"/>
            <a:ext cx="7391400" cy="167640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88A221A-E0FE-4181-A75D-AAE4ED9243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200" y="30480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</p:spTree>
    <p:extLst>
      <p:ext uri="{BB962C8B-B14F-4D97-AF65-F5344CB8AC3E}">
        <p14:creationId xmlns:p14="http://schemas.microsoft.com/office/powerpoint/2010/main" val="3970837014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5908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094720"/>
            <a:ext cx="7315200" cy="791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3886200"/>
            <a:ext cx="7391400" cy="457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E5BE317-DAA8-42C2-8D38-C3630EE8F02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" y="1143000"/>
            <a:ext cx="7315200" cy="8017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B174BCA-5027-4D91-BB42-8DD72A80D8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2057400"/>
            <a:ext cx="7391400" cy="457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567923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94212"/>
            <a:ext cx="8153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9045" y="1371600"/>
            <a:ext cx="8153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9046" y="3200400"/>
            <a:ext cx="8153399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26016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63434"/>
            <a:ext cx="7696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2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1447800"/>
            <a:ext cx="7696200" cy="44958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5029200"/>
            <a:ext cx="7391400" cy="533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689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4691658"/>
            <a:ext cx="7315200" cy="132814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199DC5C-86C0-4F09-948D-9F348FBCA3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352800"/>
            <a:ext cx="7391400" cy="1295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5B1E9CFA-FB61-4B7D-90E2-4AF75200E5C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1796059"/>
            <a:ext cx="7315200" cy="10126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488210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ext_Image_Text_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617363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471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38F955E-4540-428D-901E-B6A430A2DE3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4265" y="1756321"/>
            <a:ext cx="7315200" cy="64234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31EB415-D922-45F6-B549-D1A7790ED6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0535" y="2996778"/>
            <a:ext cx="7391400" cy="617363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E84C6DC-9661-4C5E-81A4-8595D08FAF4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62000" y="3690342"/>
            <a:ext cx="7315200" cy="7869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FB7D6EA5-C759-4FA6-A156-0778534CFB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0535" y="4869037"/>
            <a:ext cx="7391400" cy="617363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1CDCB7-F268-4F42-845C-9F4F51AE703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2000" y="5554836"/>
            <a:ext cx="7315200" cy="6173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B2E7D88-EAEA-4B61-A801-9151EBC9F9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4196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</p:spTree>
    <p:extLst>
      <p:ext uri="{BB962C8B-B14F-4D97-AF65-F5344CB8AC3E}">
        <p14:creationId xmlns:p14="http://schemas.microsoft.com/office/powerpoint/2010/main" val="3749946998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63434"/>
            <a:ext cx="7696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2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1447800"/>
            <a:ext cx="7696200" cy="44958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5029200"/>
            <a:ext cx="7391400" cy="533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689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4691658"/>
            <a:ext cx="7315200" cy="132814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199DC5C-86C0-4F09-948D-9F348FBCA3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352800"/>
            <a:ext cx="7391400" cy="1295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5B1E9CFA-FB61-4B7D-90E2-4AF75200E5C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1796059"/>
            <a:ext cx="7315200" cy="10126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488210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Text_Image_Text_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617363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471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38F955E-4540-428D-901E-B6A430A2DE3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4265" y="1756321"/>
            <a:ext cx="7315200" cy="64234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31EB415-D922-45F6-B549-D1A7790ED6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0535" y="2996778"/>
            <a:ext cx="7391400" cy="617363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1E84C6DC-9661-4C5E-81A4-8595D08FAF4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62000" y="3690342"/>
            <a:ext cx="7315200" cy="7869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FB7D6EA5-C759-4FA6-A156-0778534CFB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0535" y="4869037"/>
            <a:ext cx="7391400" cy="617363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351CDCB7-F268-4F42-845C-9F4F51AE703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62000" y="5554836"/>
            <a:ext cx="7315200" cy="6173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B2E7D88-EAEA-4B61-A801-9151EBC9F9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4196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</p:spTree>
    <p:extLst>
      <p:ext uri="{BB962C8B-B14F-4D97-AF65-F5344CB8AC3E}">
        <p14:creationId xmlns:p14="http://schemas.microsoft.com/office/powerpoint/2010/main" val="3749946998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2943"/>
            <a:ext cx="7315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7391400" cy="48006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5029200"/>
            <a:ext cx="7391400" cy="533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4477037"/>
            <a:ext cx="7315200" cy="12379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3333394"/>
            <a:ext cx="7391400" cy="1086205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AB245AB-79D8-4F5D-9DDC-F88F21F64F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11859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4040654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_Image_Text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32766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4934237"/>
            <a:ext cx="7315200" cy="12379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3790594"/>
            <a:ext cx="7391400" cy="1086205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37933C1-9499-4704-951E-B6C9814698E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" y="2213520"/>
            <a:ext cx="7315200" cy="10143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84F4A54-9351-46B5-A548-931753531E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2800" y="1066801"/>
            <a:ext cx="7391400" cy="990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14025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2943"/>
            <a:ext cx="7315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7391400" cy="48006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5029200"/>
            <a:ext cx="7391400" cy="533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2C1D6-55B0-4B2A-8A2E-5C18F50EB2C5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4477037"/>
            <a:ext cx="7315200" cy="12379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3333394"/>
            <a:ext cx="7391400" cy="1086205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6AB245AB-79D8-4F5D-9DDC-F88F21F64F6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11859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4040654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_Image_Text_Image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3276600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4934237"/>
            <a:ext cx="7315200" cy="12379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3790594"/>
            <a:ext cx="7391400" cy="1086205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137933C1-9499-4704-951E-B6C9814698E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2800" y="2213520"/>
            <a:ext cx="7315200" cy="10143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84F4A54-9351-46B5-A548-931753531E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2800" y="1066801"/>
            <a:ext cx="7391400" cy="990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14025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181608"/>
            <a:ext cx="7848600" cy="808991"/>
          </a:xfrm>
        </p:spPr>
        <p:txBody>
          <a:bodyPr lIns="0" tIns="0" rIns="0" bIns="0"/>
          <a:lstStyle>
            <a:lvl1pPr>
              <a:defRPr sz="3200" b="1" i="0">
                <a:solidFill>
                  <a:srgbClr val="CC33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2804" y="1447800"/>
            <a:ext cx="8103996" cy="4876800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91855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47800"/>
            <a:ext cx="7391400" cy="44958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</a:p>
          <a:p>
            <a:pPr lvl="0"/>
            <a:r>
              <a:rPr lang="en-US"/>
              <a:t>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63434"/>
            <a:ext cx="7315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2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447800"/>
            <a:ext cx="7315200" cy="4495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923788-9872-44D9-AC8E-757DB0BD9BD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181608"/>
            <a:ext cx="7848600" cy="808991"/>
          </a:xfrm>
        </p:spPr>
        <p:txBody>
          <a:bodyPr lIns="0" tIns="0" rIns="0" bIns="0"/>
          <a:lstStyle>
            <a:lvl1pPr>
              <a:defRPr sz="3200" b="1" i="0">
                <a:solidFill>
                  <a:srgbClr val="CC33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2804" y="1447800"/>
            <a:ext cx="8103996" cy="4876800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91855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1B29AD24-0D4C-457B-AE3A-9B7845A0BAD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err="1"/>
              <a:t>Murach's MySQL 3rd Edition</a:t>
            </a: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47800"/>
            <a:ext cx="7391400" cy="44958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46078-4406-4A41-97AA-BEB57B0C0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441" y="6236014"/>
            <a:ext cx="3657917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753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09505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19200"/>
            <a:ext cx="7391400" cy="4724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E47381-C638-4952-A91A-C0FC420D52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441" y="6236014"/>
            <a:ext cx="3657917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88668"/>
            <a:ext cx="8077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33400" y="1371600"/>
            <a:ext cx="8001000" cy="45720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E39612-F3C1-45D9-A9C5-15E49A68D0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441" y="6236014"/>
            <a:ext cx="3657917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387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fld id="{53CB3352-F61C-47FE-9ED5-D185470185ED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CA5F-907A-4B23-8C43-12A220BAA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98069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1B29AD24-0D4C-457B-AE3A-9B7845A0BAD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err="1"/>
              <a:t>Murach's MySQL 3rd Edition</a:t>
            </a: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447800"/>
            <a:ext cx="7391400" cy="44958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546078-4406-4A41-97AA-BEB57B0C0F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441" y="6236014"/>
            <a:ext cx="3657917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753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09505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19200"/>
            <a:ext cx="7391400" cy="4724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E47381-C638-4952-A91A-C0FC420D52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441" y="6236014"/>
            <a:ext cx="3657917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9F19710-C0D7-4B57-AE30-C8D16796A7D2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88668"/>
            <a:ext cx="8077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533400" y="1371600"/>
            <a:ext cx="8001000" cy="45720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E39612-F3C1-45D9-A9C5-15E49A68D0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5441" y="6236014"/>
            <a:ext cx="3657917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3879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fld id="{53CB3352-F61C-47FE-9ED5-D185470185ED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7CA5F-907A-4B23-8C43-12A220BAA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9806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00200"/>
            <a:ext cx="7391400" cy="4343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447800"/>
            <a:ext cx="7315200" cy="44958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89A1-A67E-44B6-89B6-E4A9A54F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C71F5-EF12-4BE1-BCD6-E74ED124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1198E-CA3E-42A3-B43A-D899F169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1B537-860D-4D04-91B6-F115971F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43822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1914" y="352455"/>
            <a:ext cx="7315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2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335300"/>
            <a:ext cx="7391400" cy="1403858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30807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879524"/>
            <a:ext cx="7315200" cy="18784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86808" y="356360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295400"/>
            <a:ext cx="7645400" cy="1443758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9718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75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070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7315200" cy="1371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3F23C16-0F03-4564-8845-AAA62F55F6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3800"/>
            <a:ext cx="7366591" cy="609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08E02A9-91AB-4481-A61A-1E48E4C3A0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4495800"/>
            <a:ext cx="7315200" cy="10708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8518801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D691B88A-2104-476B-AD30-0291B8D3BE42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00200"/>
            <a:ext cx="7391400" cy="4343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914400" y="1447800"/>
            <a:ext cx="7315200" cy="44958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89A1-A67E-44B6-89B6-E4A9A54F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C71F5-EF12-4BE1-BCD6-E74ED124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1198E-CA3E-42A3-B43A-D899F169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1B537-860D-4D04-91B6-F115971F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438222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1914" y="352455"/>
            <a:ext cx="7315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2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335300"/>
            <a:ext cx="7391400" cy="1403858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30807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879524"/>
            <a:ext cx="7315200" cy="18784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86808" y="356360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295400"/>
            <a:ext cx="7645400" cy="1443758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9718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75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07084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7315200" cy="1371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3F23C16-0F03-4564-8845-AAA62F55F6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3800"/>
            <a:ext cx="7366591" cy="609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08E02A9-91AB-4481-A61A-1E48E4C3A01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4495800"/>
            <a:ext cx="7315200" cy="10708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851880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6141A91-B6A5-41F1-81AF-1D9BC4976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526954A-E18C-4016-BF18-4329881F0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00200"/>
            <a:ext cx="7391400" cy="4343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37B0CEE7-2A88-4390-AD48-A35404E8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AAC69C2-8611-48F6-8AB4-5D9BB59B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0115C03-441A-4F07-9BFD-762F46D70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0822E2-CB48-42BD-890C-638FD73344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00200"/>
            <a:ext cx="7391400" cy="4343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73D516E0-65DD-4976-98D4-18ABBB7B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EA913AB-40D3-4B35-94F6-FAAB0AA16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09F394E1-FDE2-4596-AF61-F3478885D657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94212"/>
            <a:ext cx="8153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9045" y="1371600"/>
            <a:ext cx="8153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9046" y="3200400"/>
            <a:ext cx="8153399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Text_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60480"/>
            <a:ext cx="8077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309341"/>
            <a:ext cx="77470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962400"/>
            <a:ext cx="7315200" cy="1447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9A3EDE3-40B4-41FF-B787-8AF8781ED3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10335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255962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>
            <a:normAutofit/>
          </a:bodyPr>
          <a:lstStyle>
            <a:lvl1pPr>
              <a:defRPr lang="en-US" sz="3200" kern="1200" cap="all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8862102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99" y="381000"/>
            <a:ext cx="7886700" cy="67210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57683" y="1447800"/>
            <a:ext cx="8033657" cy="4800600"/>
          </a:xfrm>
        </p:spPr>
        <p:txBody>
          <a:bodyPr>
            <a:normAutofit/>
          </a:bodyPr>
          <a:lstStyle>
            <a:lvl1pPr marL="257175" indent="-257175">
              <a:buClr>
                <a:srgbClr val="004A78"/>
              </a:buClr>
              <a:buFont typeface="Arial" pitchFamily="34" charset="0"/>
              <a:buChar char="•"/>
              <a:defRPr sz="2800">
                <a:solidFill>
                  <a:schemeClr val="tx1"/>
                </a:solidFill>
              </a:defRPr>
            </a:lvl1pPr>
            <a:lvl2pPr marL="687388" marR="0" indent="-347663" algn="l" defTabSz="6858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Franklin Gothic Book" panose="020B0503020102020204" pitchFamily="34" charset="0"/>
              <a:buChar char="−"/>
              <a:defRPr sz="2400" baseline="0"/>
            </a:lvl2pPr>
            <a:lvl3pPr marL="914400" indent="-227013">
              <a:buClr>
                <a:srgbClr val="000000"/>
              </a:buClr>
              <a:buFont typeface="Wingdings" panose="05000000000000000000" pitchFamily="2" charset="2"/>
              <a:buChar char="§"/>
              <a:defRPr sz="2000"/>
            </a:lvl3pPr>
            <a:lvl4pPr marL="1200150" indent="-171450"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  <a:defRPr sz="1800"/>
            </a:lvl4pPr>
            <a:lvl5pPr marL="1543050" indent="-171450">
              <a:buClr>
                <a:srgbClr val="000000"/>
              </a:buClr>
              <a:buFont typeface="Helvetica" charset="0"/>
              <a:buChar char="⁃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95297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5901B7F2-897B-4191-8F46-4D66C66FAF4A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6141A91-B6A5-41F1-81AF-1D9BC4976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526954A-E18C-4016-BF18-4329881F0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00200"/>
            <a:ext cx="7391400" cy="4343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37B0CEE7-2A88-4390-AD48-A35404E8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AAC69C2-8611-48F6-8AB4-5D9BB59B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20115C03-441A-4F07-9BFD-762F46D70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2657"/>
            <a:ext cx="7315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36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30822E2-CB48-42BD-890C-638FD73344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00200"/>
            <a:ext cx="7391400" cy="4343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/>
            </a:lvl1pPr>
            <a:lvl2pPr marL="7429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2pPr>
            <a:lvl3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lvl5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057400" marR="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Fifth level</a:t>
            </a:r>
            <a:endParaRPr lang="en-US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73D516E0-65DD-4976-98D4-18ABBB7B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EA913AB-40D3-4B35-94F6-FAAB0AA16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594212"/>
            <a:ext cx="8153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69045" y="1371600"/>
            <a:ext cx="8153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69046" y="3200400"/>
            <a:ext cx="8153399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Text_Im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60480"/>
            <a:ext cx="8077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309341"/>
            <a:ext cx="77470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962400"/>
            <a:ext cx="7315200" cy="1447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C9A3EDE3-40B4-41FF-B787-8AF8781ED3E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200" y="10335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25596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5B3F598-9D12-41F1-84CE-96BAC99B1A42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>
            <a:normAutofit/>
          </a:bodyPr>
          <a:lstStyle>
            <a:lvl1pPr>
              <a:defRPr lang="en-US" sz="3200" kern="1200" cap="all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886210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99" y="381000"/>
            <a:ext cx="7886700" cy="67210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557683" y="1447800"/>
            <a:ext cx="8033657" cy="4800600"/>
          </a:xfrm>
        </p:spPr>
        <p:txBody>
          <a:bodyPr>
            <a:normAutofit/>
          </a:bodyPr>
          <a:lstStyle>
            <a:lvl1pPr marL="257175" indent="-257175">
              <a:buClr>
                <a:srgbClr val="004A78"/>
              </a:buClr>
              <a:buFont typeface="Arial" pitchFamily="34" charset="0"/>
              <a:buChar char="•"/>
              <a:defRPr sz="2800">
                <a:solidFill>
                  <a:schemeClr val="tx1"/>
                </a:solidFill>
              </a:defRPr>
            </a:lvl1pPr>
            <a:lvl2pPr marL="687388" marR="0" indent="-347663" algn="l" defTabSz="6858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Franklin Gothic Book" panose="020B0503020102020204" pitchFamily="34" charset="0"/>
              <a:buChar char="−"/>
              <a:defRPr sz="2400" baseline="0"/>
            </a:lvl2pPr>
            <a:lvl3pPr marL="914400" indent="-227013">
              <a:buClr>
                <a:srgbClr val="000000"/>
              </a:buClr>
              <a:buFont typeface="Wingdings" panose="05000000000000000000" pitchFamily="2" charset="2"/>
              <a:buChar char="§"/>
              <a:defRPr sz="2000"/>
            </a:lvl3pPr>
            <a:lvl4pPr marL="1200150" indent="-171450">
              <a:buClr>
                <a:srgbClr val="000000"/>
              </a:buClr>
              <a:buSzPct val="50000"/>
              <a:buFont typeface="Courier New" panose="02070309020205020404" pitchFamily="49" charset="0"/>
              <a:buChar char="o"/>
              <a:defRPr sz="1800"/>
            </a:lvl4pPr>
            <a:lvl5pPr marL="1543050" indent="-171450">
              <a:buClr>
                <a:srgbClr val="000000"/>
              </a:buClr>
              <a:buFont typeface="Helvetica" charset="0"/>
              <a:buChar char="⁃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95297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31113"/>
            <a:ext cx="7772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62000" y="1066800"/>
            <a:ext cx="7772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C5,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C5,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CE3394E-7E61-499D-A9F5-A836B09ADD1A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C5,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97214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391400" cy="167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12800" y="2852141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3319598"/>
            <a:ext cx="7315200" cy="1633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C5,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2800" y="5029200"/>
            <a:ext cx="7391400" cy="533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246019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430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0099"/>
                </a:solidFill>
              </a:defRPr>
            </a:lvl1pPr>
          </a:lstStyle>
          <a:p>
            <a:r>
              <a:rPr lang="en-US"/>
              <a:t>Chapter number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05000" y="2209800"/>
            <a:ext cx="5334000" cy="2971800"/>
          </a:xfrm>
        </p:spPr>
        <p:txBody>
          <a:bodyPr/>
          <a:lstStyle>
            <a:lvl1pPr marL="0" indent="0" algn="ctr">
              <a:buNone/>
              <a:defRPr sz="4800" b="1" baseline="0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05873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31113"/>
            <a:ext cx="7772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8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62000" y="1066800"/>
            <a:ext cx="7772400" cy="4876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7373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143000"/>
            <a:ext cx="7315200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2137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2133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3892100"/>
            <a:ext cx="6934200" cy="2049956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11227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295400" y="2150899"/>
            <a:ext cx="6934200" cy="815635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354978"/>
            <a:ext cx="7391400" cy="382544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38200" y="3853668"/>
            <a:ext cx="7391400" cy="990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4982112"/>
            <a:ext cx="6934200" cy="885288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91245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_layou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1295400" y="1143000"/>
            <a:ext cx="6934200" cy="3200400"/>
          </a:xfrm>
          <a:solidFill>
            <a:schemeClr val="bg1">
              <a:lumMod val="95000"/>
            </a:schemeClr>
          </a:solidFill>
          <a:ln w="31750" cmpd="thickThin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01562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38200" y="4187278"/>
            <a:ext cx="7391400" cy="1756321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C5,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0283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24989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400" b="1" i="0"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914400" y="1066800"/>
            <a:ext cx="7315200" cy="2514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30079"/>
            <a:ext cx="7391400" cy="457200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000099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heading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914400" y="4267200"/>
            <a:ext cx="7315200" cy="1676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C5,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478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25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40.xml"/><Relationship Id="rId16" Type="http://schemas.openxmlformats.org/officeDocument/2006/relationships/theme" Target="../theme/theme15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9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6830" y="457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6830" y="457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57727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8" r:id="rId2"/>
    <p:sldLayoutId id="2147483679" r:id="rId3"/>
    <p:sldLayoutId id="2147483680" r:id="rId4"/>
    <p:sldLayoutId id="2147483681" r:id="rId5"/>
    <p:sldLayoutId id="2147483684" r:id="rId6"/>
    <p:sldLayoutId id="2147483685" r:id="rId7"/>
    <p:sldLayoutId id="2147483686" r:id="rId8"/>
    <p:sldLayoutId id="2147483687" r:id="rId9"/>
    <p:sldLayoutId id="2147483688" r:id="rId10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57727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17241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5CFF3E-CA50-4355-9514-046D658826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895441" y="6236014"/>
            <a:ext cx="3657917" cy="5547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17241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5CFF3E-CA50-4355-9514-046D658826B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895441" y="6236014"/>
            <a:ext cx="3657917" cy="5547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6830" y="457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6830" y="457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2743200" y="6248400"/>
            <a:ext cx="3657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 i="1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76200" y="6248400"/>
            <a:ext cx="27432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0" y="6397412"/>
            <a:ext cx="1228170" cy="2319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transition/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0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11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12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0.xml"/><Relationship Id="rId6" Type="http://schemas.openxmlformats.org/officeDocument/2006/relationships/customXml" Target="../ink/ink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134.png"/><Relationship Id="rId4" Type="http://schemas.openxmlformats.org/officeDocument/2006/relationships/customXml" Target="../ink/ink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3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3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3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8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8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8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8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8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8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51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8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8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8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53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8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gif"/><Relationship Id="rId1" Type="http://schemas.openxmlformats.org/officeDocument/2006/relationships/slideLayout" Target="../slideLayouts/slideLayout7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9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171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9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1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186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2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2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2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2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2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48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4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40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40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5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5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8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8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48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48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48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48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3.xml"/><Relationship Id="rId4" Type="http://schemas.openxmlformats.org/officeDocument/2006/relationships/image" Target="../media/image218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8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40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40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221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226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6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16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67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77.xml"/><Relationship Id="rId4" Type="http://schemas.openxmlformats.org/officeDocument/2006/relationships/image" Target="../media/image233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7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74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0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98.xml"/><Relationship Id="rId4" Type="http://schemas.openxmlformats.org/officeDocument/2006/relationships/image" Target="../media/image239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98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98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98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98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98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98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9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00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0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9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9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0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01.xml"/><Relationship Id="rId4" Type="http://schemas.openxmlformats.org/officeDocument/2006/relationships/image" Target="../media/image255.png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98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0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0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01.xml"/><Relationship Id="rId4" Type="http://schemas.openxmlformats.org/officeDocument/2006/relationships/image" Target="../media/image257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01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98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98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98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9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91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99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99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9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w3schools.com/sql/trysql.asp?filename=trysql_op_or" TargetMode="External"/><Relationship Id="rId1" Type="http://schemas.openxmlformats.org/officeDocument/2006/relationships/slideLayout" Target="../slideLayouts/slideLayout3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553998"/>
          </a:xfrm>
          <a:noFill/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1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introduction</a:t>
            </a:r>
            <a:br>
              <a:rPr lang="en-US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0B0B-B432-4B44-BBFB-0680CEB53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networked system with an application server</a:t>
            </a:r>
            <a:endParaRPr lang="en-US"/>
          </a:p>
        </p:txBody>
      </p:sp>
      <p:pic>
        <p:nvPicPr>
          <p:cNvPr id="7" name="Content Placeholder 6" descr="See page 9 in book.">
            <a:extLst>
              <a:ext uri="{FF2B5EF4-FFF2-40B4-BE49-F238E27FC236}">
                <a16:creationId xmlns:a16="http://schemas.microsoft.com/office/drawing/2014/main" id="{7CB4B028-9207-44E7-8EF0-DD707BBBEB5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62000" y="1638290"/>
            <a:ext cx="7212193" cy="23349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F97C-92EB-4089-BB6A-07AB1ACA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E92C-471E-48FB-9493-54BBDA08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AC31E-0B6E-4939-B29D-7D564C08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Content Placeholder 9" descr="See page 7 in book.">
            <a:extLst>
              <a:ext uri="{FF2B5EF4-FFF2-40B4-BE49-F238E27FC236}">
                <a16:creationId xmlns:a16="http://schemas.microsoft.com/office/drawing/2014/main" id="{269622D1-E396-4C33-8A76-97F8125CE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81400" y="4572000"/>
            <a:ext cx="5205182" cy="203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5BD9F2-25F4-45C9-85F7-B210A72418A8}"/>
              </a:ext>
            </a:extLst>
          </p:cNvPr>
          <p:cNvSpPr/>
          <p:nvPr/>
        </p:nvSpPr>
        <p:spPr>
          <a:xfrm>
            <a:off x="1312712" y="5150649"/>
            <a:ext cx="146193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Compare: 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C3814-62CD-4616-BC83-A29074F3DF03}"/>
              </a:ext>
            </a:extLst>
          </p:cNvPr>
          <p:cNvSpPr/>
          <p:nvPr/>
        </p:nvSpPr>
        <p:spPr>
          <a:xfrm>
            <a:off x="762000" y="3919777"/>
            <a:ext cx="6347763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ex: Java App Server, .NET Framework, PHP App Server, … 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1413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A79B-40CB-4216-A411-E272E9A8E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calculates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balance due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F285D-2F9F-4AC1-B40B-4F24C8B167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800" y="1883843"/>
            <a:ext cx="7772400" cy="12913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invoice_total, payment_total, credit_total,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invoice_total - payment_total - credit_total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AS balance_due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</p:txBody>
      </p:sp>
      <p:pic>
        <p:nvPicPr>
          <p:cNvPr id="9" name="Content Placeholder 8" descr="See page 83 in book.">
            <a:extLst>
              <a:ext uri="{FF2B5EF4-FFF2-40B4-BE49-F238E27FC236}">
                <a16:creationId xmlns:a16="http://schemas.microsoft.com/office/drawing/2014/main" id="{6216BD16-DF5C-4883-AF60-8043692E33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3439886"/>
            <a:ext cx="8588862" cy="100491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AED0AE-D354-4E18-8996-2B7EF6D5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BB226C-F9AF-4FF3-804D-F7EC39AE2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DDB9B5-ABE9-44A6-98AC-4A899D01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51319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747FE-7AD9-4AB4-A5B1-7B0134F1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09826"/>
            <a:ext cx="7315200" cy="984885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parentheses to control the sequence of operations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174D4-9689-46A4-9C08-30A2D3A11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" y="1821024"/>
            <a:ext cx="7543800" cy="1455575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invoice_id,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invoice_id + 7 * 3 AS multiply_first,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(invoice_id + 7) * 3 AS add_first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invoice_id</a:t>
            </a:r>
            <a:endParaRPr lang="en-US" sz="2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 descr="See page 83 in book.">
            <a:extLst>
              <a:ext uri="{FF2B5EF4-FFF2-40B4-BE49-F238E27FC236}">
                <a16:creationId xmlns:a16="http://schemas.microsoft.com/office/drawing/2014/main" id="{EAD19D5D-8A59-4B9A-83D5-E821DC3D25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3165" y="3745617"/>
            <a:ext cx="8437670" cy="98488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E18EDF-1A7F-45A3-89CB-01FE041D2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9C003BE-E1FF-4288-BEDF-41FC9B0E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88F51A-38BD-4697-9C8C-04C0C01C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101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10364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D422-5628-48D1-AE67-32D73155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DIV and modulo operators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D70C-E33A-4774-99FC-6B6E14172D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335300"/>
            <a:ext cx="7391400" cy="19413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invoice_id,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invoice_id / 3 AS decimal_quotient,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invoice_id DIV 3 AS integer_quotient,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invoice_id % 3 AS remainder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invoice_id</a:t>
            </a:r>
            <a:endParaRPr lang="en-US" sz="2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 descr="See page 83 in book.">
            <a:extLst>
              <a:ext uri="{FF2B5EF4-FFF2-40B4-BE49-F238E27FC236}">
                <a16:creationId xmlns:a16="http://schemas.microsoft.com/office/drawing/2014/main" id="{39557858-0491-40B8-B5D4-630A29471E9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3886200"/>
            <a:ext cx="6998815" cy="81693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454340-8B27-4321-A6B2-92ACCEA1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0BA702-BE84-4422-90F9-C7ADD48C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481637-E388-4FA1-9C6F-59AA048E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208183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CECA-0540-45A1-BC6C-5A458BCC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CONCAT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B5DF7-23E9-43D4-8DA7-A4CF0C7E46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3314" y="1634257"/>
            <a:ext cx="7645400" cy="2209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CONCAT(string1[, string2]...)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concatenate string data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vendor_city, vendor_state,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CONCAT(vendor_city, vendor_state)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endParaRPr lang="en-US" sz="28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740F3-52B1-44EC-ADB8-7C25D57F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8168A-BD58-4DF0-82E1-C822A698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62765-C460-4790-94FD-7711F994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34F2DE-99CE-49B0-99E1-9E1A392440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8628" y="4102992"/>
            <a:ext cx="7092030" cy="10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3390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494B-09F7-454C-955E-EF7A75D7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format string data using literal values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17503-594C-405C-A6F4-C7E46B4166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976" y="1914324"/>
            <a:ext cx="8307024" cy="14437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CONCAT(vendor_city, ', ', vendor_state, ' ',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vendor_zip_code) AS address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906FA-2BEC-4A12-AF53-27B5C1F7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A4D1E-262F-413C-992A-3AB8A6E0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02D2C-189F-4735-BAEC-63CD1CB3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104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BC7D341-959D-4EF2-ACC1-A13C4305DF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32089" y="3958997"/>
            <a:ext cx="6655982" cy="11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54894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2359-60BE-4A50-BED9-E1E117778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include apostrophes in literal values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BB93-4273-4963-A78F-6E1DE87A05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800" y="1878186"/>
            <a:ext cx="8229600" cy="14437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CONCAT(vendor_name, '''s Address: ') AS Vendor,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CONCAT(vendor_city, ', ', vendor_state, ' ',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vendor_zip_code) AS Address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FD019-4545-4191-96E2-3047B3D2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3364F-27B7-44A4-B6AE-BAEF5341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1A16F-5FB6-474B-B35E-CD63B59B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BB3014-993F-4F3A-9C14-497F9D0D216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0072" y="3332038"/>
            <a:ext cx="7939056" cy="117747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04813-CD4C-4CF7-B2BA-CC9B33F569E8}"/>
              </a:ext>
            </a:extLst>
          </p:cNvPr>
          <p:cNvSpPr txBox="1"/>
          <p:nvPr/>
        </p:nvSpPr>
        <p:spPr bwMode="auto">
          <a:xfrm>
            <a:off x="223157" y="4888935"/>
            <a:ext cx="8229600" cy="93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3095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kern="0">
                <a:ea typeface="Times New Roman" panose="02020603050405020304" pitchFamily="18" charset="0"/>
                <a:cs typeface="Courier New" panose="02070309020205020404" pitchFamily="49" charset="0"/>
              </a:rPr>
              <a:t>The following also works: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1800" b="1" kern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CONCAT(vendor_name, "'s Address: ") AS Vendor</a:t>
            </a:r>
          </a:p>
        </p:txBody>
      </p:sp>
    </p:spTree>
    <p:extLst>
      <p:ext uri="{BB962C8B-B14F-4D97-AF65-F5344CB8AC3E}">
        <p14:creationId xmlns:p14="http://schemas.microsoft.com/office/powerpoint/2010/main" val="285837400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8C8C-DA68-41DB-BE88-42062986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28EE7-2944-4D66-AAB8-2DF622E221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Function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Parameter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Argument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Concatenate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2D040-4C27-4254-896C-6F67FC201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1D559-EC03-4749-BF68-DC409E85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2E96E-479C-4C30-860C-6A711695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266788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A968-01F0-40F2-AB4E-488A32B2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LEFT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B8D3D-AE37-42E9-8BD3-42055F5F86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" y="1370497"/>
            <a:ext cx="8305800" cy="2975842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LEFT(string, number_of_characters)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65151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 first number of characters from the left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uses the LEFT function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vendor_contact_first_name, vendor_contact_last_name,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CONCAT(LEFT(vendor_contact_first_name, 1), 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LEFT(vendor_contact_last_name, 1)) AS initials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endParaRPr lang="en-US" sz="28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B3B38-BBE7-4F9C-81AC-D86C63BD5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A96BB-4A26-4DC3-8676-8E429EB9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B51E0-0859-4397-ADA1-8D7474A8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F73C341-E40B-4EB3-BBF7-7814586528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87400" y="4722515"/>
            <a:ext cx="6547827" cy="123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0196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C9DB-253C-4C1C-B03B-C39D3E815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DATE_FORMAT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59944-DEAA-4C8F-A787-AE97B48EDC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447800"/>
            <a:ext cx="7645400" cy="25146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DATE_FORMAT(date, format_string)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invoice_date,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DATE_FORMAT(invoice_date, '%m/%d/%y') AS 'MM/DD/YY',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DATE_FORMAT(invoice_date, '%e-%b-%Y') AS 'DD-Mon-YYYY'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invoice_date</a:t>
            </a:r>
            <a:endParaRPr lang="en-US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7387FD-FCEC-46B8-A1B2-1A624D25099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86227" y="4764521"/>
            <a:ext cx="7366591" cy="163628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%d keeps the leading 0, while %e does not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%m is for numeral months and %b is for month names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AB02E-B1A8-4FA6-BFE7-6BB640900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40494-9BE0-4B82-B5AD-20C4AE82C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973727-0989-49DD-9955-B3256BA0A3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69523" y="3621521"/>
            <a:ext cx="4519753" cy="12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9570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CB81-CB87-40AB-BB3F-3126D6DD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55657"/>
            <a:ext cx="7543800" cy="1107996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ROUND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FD15A-F775-439B-9C62-73EDE554CF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295400"/>
            <a:ext cx="7645400" cy="3352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ROUND(number[, number_of_decimal_places])</a:t>
            </a:r>
          </a:p>
          <a:p>
            <a:pPr marL="690245" marR="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 value of number_of_decimal_places is 0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uses </a:t>
            </a:r>
            <a:b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ROUND function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invoice_date, invoice_total,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ROUND(invoice_total) AS nearest_dollar,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ROUND(invoice_total, 1) AS nearest_dime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invoice_date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9B991E-780A-4179-8D79-4EC22F45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B045B-24C9-4F9F-9BAF-01C56ABB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843C2-1810-47B7-84B5-F451F60C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109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72748E-7978-427E-869A-06F615DBDF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399" y="4876800"/>
            <a:ext cx="598932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970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B2F4D-601F-4DAB-8AC2-5D836967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simple web-based system</a:t>
            </a:r>
            <a:endParaRPr lang="en-US"/>
          </a:p>
        </p:txBody>
      </p:sp>
      <p:pic>
        <p:nvPicPr>
          <p:cNvPr id="7" name="Content Placeholder 6" descr="See page 9 in book.">
            <a:extLst>
              <a:ext uri="{FF2B5EF4-FFF2-40B4-BE49-F238E27FC236}">
                <a16:creationId xmlns:a16="http://schemas.microsoft.com/office/drawing/2014/main" id="{B718AC37-64F0-4ECA-B00C-06909AF1FD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2223" y="1888620"/>
            <a:ext cx="8339553" cy="18471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D2DE7-B693-4E34-9993-9D3EF0A0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9B45-BE91-46FF-B5F3-FD2B7665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E28F-0DB2-484C-902B-B94E7B47E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3A5823-7D23-4DEC-A08C-5C7ABC56C1DD}"/>
              </a:ext>
            </a:extLst>
          </p:cNvPr>
          <p:cNvSpPr/>
          <p:nvPr/>
        </p:nvSpPr>
        <p:spPr>
          <a:xfrm>
            <a:off x="685800" y="434340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>
                <a:solidFill>
                  <a:srgbClr val="202124"/>
                </a:solidFill>
                <a:latin typeface="Apple SD Gothic Neo"/>
              </a:rPr>
              <a:t>Most of the </a:t>
            </a:r>
            <a:r>
              <a:rPr lang="en-US" b="1">
                <a:solidFill>
                  <a:srgbClr val="202124"/>
                </a:solidFill>
                <a:latin typeface="Apple SD Gothic Neo"/>
              </a:rPr>
              <a:t>application servers</a:t>
            </a:r>
            <a:r>
              <a:rPr lang="en-US">
                <a:solidFill>
                  <a:srgbClr val="202124"/>
                </a:solidFill>
                <a:latin typeface="Apple SD Gothic Neo"/>
              </a:rPr>
              <a:t> have </a:t>
            </a:r>
            <a:r>
              <a:rPr lang="en-US" b="1">
                <a:solidFill>
                  <a:srgbClr val="202124"/>
                </a:solidFill>
                <a:latin typeface="Apple SD Gothic Neo"/>
              </a:rPr>
              <a:t>Web Server</a:t>
            </a:r>
            <a:r>
              <a:rPr lang="en-US">
                <a:solidFill>
                  <a:srgbClr val="202124"/>
                </a:solidFill>
                <a:latin typeface="Apple SD Gothic Neo"/>
              </a:rPr>
              <a:t> as integral part of them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2456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AD55-8EDC-431A-904C-193E879A3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tests a calculation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2301B-25B4-4625-9D35-F7699740F9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524000"/>
            <a:ext cx="7645400" cy="12151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1000 * (1 + .1) AS "10% More Than 1000“</a:t>
            </a:r>
          </a:p>
          <a:p>
            <a:pPr marL="690245" marR="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there is no FROM clause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40705-80A9-4638-9466-AEAADDC6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8331C-F22A-40BE-8AD1-757A624E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825BD-CEA2-4164-983C-ABFDB27D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110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15A925-3B43-42B8-9AD0-037AFF67D2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31269" y="3429000"/>
            <a:ext cx="4969531" cy="1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5232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0F6C-E53E-4363-84CA-1EF27C2D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tests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CONCAT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544E-0FAB-4D3C-AC7E-B4A0E7A55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600" y="1676400"/>
            <a:ext cx="8305800" cy="10627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"Ed" AS first_name, "Williams" AS last_name,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CONCAT(LEFT("Ed", 1), LEFT("Williams", 1)) AS initials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FFC64-FBDB-4331-9DF6-D82D7E58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1C623-077D-41BD-B231-330DDF886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C82FE-4A31-407B-A89E-922E14E8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111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BE8F11-88FD-4AB1-A74D-7439763F3B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29520" y="2899642"/>
            <a:ext cx="5271280" cy="1062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56AE3B-E0AA-45BB-B15F-49B0E820A99F}"/>
              </a:ext>
            </a:extLst>
          </p:cNvPr>
          <p:cNvSpPr/>
          <p:nvPr/>
        </p:nvSpPr>
        <p:spPr>
          <a:xfrm>
            <a:off x="609600" y="4309684"/>
            <a:ext cx="7924800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/>
              <a:t>Note that the following does not work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SELECT "Ed" AS first_name, "Williams" AS last_name,      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CONCAT(LEFT(first_name, 1), LEFT(last_name, 1)) AS initials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E9757-FE9E-4809-B8AD-F497C4B32B96}"/>
              </a:ext>
            </a:extLst>
          </p:cNvPr>
          <p:cNvSpPr/>
          <p:nvPr/>
        </p:nvSpPr>
        <p:spPr>
          <a:xfrm>
            <a:off x="658586" y="5441798"/>
            <a:ext cx="779961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Error Code: 1054. Unknown column 'first_name' in 'field list'</a:t>
            </a:r>
          </a:p>
        </p:txBody>
      </p:sp>
    </p:spTree>
    <p:extLst>
      <p:ext uri="{BB962C8B-B14F-4D97-AF65-F5344CB8AC3E}">
        <p14:creationId xmlns:p14="http://schemas.microsoft.com/office/powerpoint/2010/main" val="1033235905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BFCE9-3ED8-471A-9ADE-B8086603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tests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DATE_FORMAT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D24F7-2D4E-4157-84EE-BFD3B2F70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953986"/>
            <a:ext cx="7391400" cy="1066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CURRENT_DATE,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DATE_FORMAT(CURRENT_DATE, '%m/%d/%y') AS 'MM/DD/YY',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DATE_FORMAT(CURRENT_DATE, '%e-%b-%Y') AS 'DD-Mon-YYYY'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5618D-A1B6-4FDC-86E6-72687345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7A396-6C32-4B1C-8B07-0DB7FEFB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AAE2A-A9BD-4586-A3B2-E0AE5C049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112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D7F0526-1D0E-4293-A8ED-DCC114353E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3506560"/>
            <a:ext cx="6407560" cy="10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692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68F9-853C-4143-97BE-51512B92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tests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ROUND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DD1E4-C2E2-4B81-BC95-5FDAA942B7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0" y="1869378"/>
            <a:ext cx="7391400" cy="1123949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12345.6789 AS value,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ROUND(12345.6789) AS nearest_dollar,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ROUND(12345.6789, 1) AS nearest_dime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54E40-5BD6-48D2-AF55-54E9B76FE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DD667-7B18-4E88-AE48-C9F41445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80EB4-21DC-4DA1-B623-3A57A4F2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113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651736-4848-4550-88DC-5855080C39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48772" y="3600450"/>
            <a:ext cx="6999143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92822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3277-D780-47C6-A4BB-221CE3213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returns all rows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BB766-7A1F-4FC5-8075-04962A453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600200"/>
            <a:ext cx="7645400" cy="11389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7432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vendor_city, 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7432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B7FED-2E89-4719-9289-2262F6DD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8517E-EEDE-4481-9B23-CBDF5E2D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9511F-CD80-4249-860A-1CBA0826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114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FBEF8-811F-4DCC-9690-1BCF5DF04FCA}"/>
              </a:ext>
            </a:extLst>
          </p:cNvPr>
          <p:cNvSpPr/>
          <p:nvPr/>
        </p:nvSpPr>
        <p:spPr>
          <a:xfrm>
            <a:off x="914400" y="365831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eliminates duplicate rows</a:t>
            </a:r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95D0A1D-9ADC-4DF0-9F8A-52BB0A85EF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714999" y="2095758"/>
            <a:ext cx="2945810" cy="193581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04FAE42-F61F-4161-8A7F-BFFB6E051BF8}"/>
              </a:ext>
            </a:extLst>
          </p:cNvPr>
          <p:cNvSpPr txBox="1"/>
          <p:nvPr/>
        </p:nvSpPr>
        <p:spPr bwMode="auto">
          <a:xfrm>
            <a:off x="876300" y="4537111"/>
            <a:ext cx="7391400" cy="140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b="1" kern="0">
                <a:solidFill>
                  <a:schemeClr val="accent2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en-US" sz="20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vendor_city, vendor_state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  <a:tab pos="2743200" algn="l"/>
              </a:tabLst>
            </a:pPr>
            <a:r>
              <a:rPr lang="en-US" sz="20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vendor_city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7725E4-BE77-427A-8184-D598AD9A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9" y="4997884"/>
            <a:ext cx="2945810" cy="17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44005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5E91-C23B-4D25-B770-19C25BD3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WHERE clause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comparison operators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F6763-69FE-476F-A02A-AA7D19239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7391400" cy="40386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expression_1 operator expression_2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2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comparison operators</a:t>
            </a:r>
          </a:p>
          <a:p>
            <a:pPr marL="347663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	</a:t>
            </a:r>
          </a:p>
          <a:p>
            <a:pPr marL="347663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	</a:t>
            </a:r>
          </a:p>
          <a:p>
            <a:pPr marL="347663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	</a:t>
            </a:r>
          </a:p>
          <a:p>
            <a:pPr marL="347663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&lt;=	</a:t>
            </a:r>
          </a:p>
          <a:p>
            <a:pPr marL="347663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&gt;=	</a:t>
            </a:r>
          </a:p>
          <a:p>
            <a:pPr marL="347663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&lt;&gt;	</a:t>
            </a:r>
          </a:p>
          <a:p>
            <a:pPr marL="347663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!=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3200" b="1">
              <a:solidFill>
                <a:srgbClr val="000099"/>
              </a:solidFill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2CD4A-A5A6-43EF-B2E8-4B53D3D1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E7191-6FAD-4B29-A3B0-3905D09B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8BB1-1685-49F7-A8E0-06387698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36681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6B40-D409-416A-B21B-36E0E7566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of WHERE clauses that retrieve…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C3C48-BFA0-4309-981A-814D28342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B3DE3-D1D0-4DC6-88E0-E61DA3A2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AF937-C0AB-4675-AE7C-9BF71013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3C9A86-4179-4C9A-8ED6-411DA6A454E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04801" y="1481018"/>
            <a:ext cx="8610600" cy="506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Vendors located in Iowa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vendor_state = 'IA’</a:t>
            </a: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Invoices with a balance due (two variations)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invoice_total – payment_total – credit_total &gt; 0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invoice_total &gt; payment_total + credit_total</a:t>
            </a: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Vendors with names from A to L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vendor_name &lt; 'M’</a:t>
            </a: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Invoices on or before a specified date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invoice_date &lt;= '2018-07-31’</a:t>
            </a: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Invoices on or after a specified date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invoice_date &gt;= '2018-07-01’</a:t>
            </a: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Invoices with credits that don’t equal zero (two variations)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credit_total &lt;&gt; 0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7663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credit_total != 0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42483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9216-7BF8-4AB2-A087-9CB5CF8DD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WHERE clause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logical operators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8F51D-5DCA-423B-B3F1-609FC2DFD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7543800" cy="4648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[NOT] search_condition_1 {AND|OR}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[NOT] search_condition_2 ...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AND operator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vendor_state = 'NJ' AND vendor_city = 'Springfield'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OR operator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vendor_state = 'NJ' OR vendor_city = 'Pittsburg'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NOT operator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NOT vendor_state = 'CA'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E095F-9928-47BC-A658-59271CAA1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82D4-456B-4EEC-85C7-C4424963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2C681-A6C8-4722-AE64-06B72136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664044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54C7-212B-4365-A32C-0EE78EA8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8270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3E1E9-9887-4463-BEEE-563357E9A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543" y="1447800"/>
            <a:ext cx="7391400" cy="35814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NOT operator in a </a:t>
            </a:r>
            <a:br>
              <a:rPr lang="en-US" sz="2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 search condition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NOT (invoice_total &gt;= 5000 </a:t>
            </a:r>
            <a:b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OR NOT invoice_date &lt;= '2018-08-01')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same condition rephrased </a:t>
            </a:r>
            <a:br>
              <a:rPr lang="en-US" sz="2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eliminate the NOT operator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&lt; 5000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AND invoice_date &lt;= '2018-08-01'</a:t>
            </a:r>
          </a:p>
          <a:p>
            <a:endParaRPr lang="en-US" sz="2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99E63-A774-40C8-9883-85D96A31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22724-62E4-4E5A-AA1F-2D085DD8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892EB-BE1C-4B50-8D0C-636B7663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9B9F08-E9F0-4DE6-8CA5-A1F7586E93DA}"/>
              </a:ext>
            </a:extLst>
          </p:cNvPr>
          <p:cNvSpPr/>
          <p:nvPr/>
        </p:nvSpPr>
        <p:spPr>
          <a:xfrm>
            <a:off x="805543" y="5301734"/>
            <a:ext cx="7532914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Not (A OR B) is same as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(Not A) AND (Not B)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37662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DECB0-D4FA-43E3-AAF0-97CBFF66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compound condition without parentheses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75971-9B93-437A-9B0E-BE90D1C616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610458"/>
            <a:ext cx="7645400" cy="1128699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invoice_date &gt; '2018-07-03' OR invoice_total &gt; 500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invoice_total - payment_total - credit_total &gt; 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376E85-06A5-41AC-9556-E2ABA6097B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200" y="4142073"/>
            <a:ext cx="7874000" cy="1970941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order of precedence for compound conditions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NOT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AND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OR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A2F67-1164-429D-808E-9EBE1D32F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1F6CB-230E-44D9-ADF7-997BEDB0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C6DA6-AB5B-4254-A236-7BF71AA6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119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1EDD07-AB44-4B4E-8138-8E57EBDC0A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95400" y="2561304"/>
            <a:ext cx="6224300" cy="12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648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DE55-0DD8-4BA6-AB11-27B34A057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Vendors table in an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Accounts Payable (AP) database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24B3-88AB-4975-8209-7EE0072B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2CE14-2EB0-4A67-86FB-B07FDDAC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02A2E-13C4-49E3-85E7-B50961F1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Content Placeholder 14" descr="See page 11 in book.">
            <a:extLst>
              <a:ext uri="{FF2B5EF4-FFF2-40B4-BE49-F238E27FC236}">
                <a16:creationId xmlns:a16="http://schemas.microsoft.com/office/drawing/2014/main" id="{F866128C-6BD5-494F-B737-B8E03038B8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326690" cy="4038600"/>
          </a:xfrm>
        </p:spPr>
      </p:pic>
    </p:spTree>
    <p:extLst>
      <p:ext uri="{BB962C8B-B14F-4D97-AF65-F5344CB8AC3E}">
        <p14:creationId xmlns:p14="http://schemas.microsoft.com/office/powerpoint/2010/main" val="4059591468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4C4E-8F64-44D0-BF2F-56482EA8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same compound condition with parentheses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79848-46E0-4464-B9DE-AFF78713B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" y="1676400"/>
            <a:ext cx="8153400" cy="1062758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(invoice_date &gt; '2018-07-03' OR invoice_total &gt; 500)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invoice_total - payment_total - credit_total &gt; 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EEB37-E4EA-4C64-AD4C-319E19D2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9BE4A-D671-42C4-AB88-E1E65C4A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97025-AAC1-49CF-A416-6720E4B9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120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B751FB-ECA2-4E7E-9EE0-0EC433437F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62000" y="2642468"/>
            <a:ext cx="6987028" cy="14763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4BFBEC4-0B7E-4BCF-B1DA-FC35C0AC2B33}"/>
              </a:ext>
            </a:extLst>
          </p:cNvPr>
          <p:cNvSpPr/>
          <p:nvPr/>
        </p:nvSpPr>
        <p:spPr>
          <a:xfrm>
            <a:off x="381000" y="4503563"/>
            <a:ext cx="8382000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Full query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/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SELECT invoice_number, invoice_date, invoice_total,    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	invoice_total - payment_total - credit_total AS balance_due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FROM invoices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WHERE (invoice_date &gt; '2018-07-03' OR invoice_total &gt; 500)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AND (invoice_total - payment_total - credit_total &gt; 0)</a:t>
            </a:r>
          </a:p>
        </p:txBody>
      </p:sp>
    </p:spTree>
    <p:extLst>
      <p:ext uri="{BB962C8B-B14F-4D97-AF65-F5344CB8AC3E}">
        <p14:creationId xmlns:p14="http://schemas.microsoft.com/office/powerpoint/2010/main" val="2243835216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FB45-2BEA-438D-8F5D-C7BB8CF51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WHERE clause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an IN phrase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81D5F-8C9C-4B5A-A0B5-4DC48163D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05464"/>
            <a:ext cx="7391400" cy="4519136"/>
          </a:xfrm>
        </p:spPr>
        <p:txBody>
          <a:bodyPr/>
          <a:lstStyle/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test_expression [NOT] IN</a:t>
            </a:r>
            <a:b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({subquery|expression_1 [, expression_2]...})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4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 phrase with a list of numeric literals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terms_id IN (1, 3, 4)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4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 phrase preceded by NOT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vendor_state NOT IN ('CA', 'NV', 'OR')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4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 phrase with a subquery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vendor_id IN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invoice_date = '2018-07-18')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4B53A-DF3B-49DC-96C0-1D7DB5AC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A0C9A-0292-40DB-8FA2-100F03CA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D43DE-8929-41B5-B0AC-534D62C2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49502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42292-9FA6-46A3-8375-E7BC19E6A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WHERE clause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 BETWEEN phrase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1EA60-2544-4772-B228-B32449507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600200"/>
            <a:ext cx="7391400" cy="4876800"/>
          </a:xfrm>
        </p:spPr>
        <p:txBody>
          <a:bodyPr/>
          <a:lstStyle/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test_expression [NOT] BETWEEN 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begin_expression AND end_expression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0195" indent="-28575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1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BETWEEN phrase with literal values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invoice_date BETWEEN '2018-06-01' AND '2018-06-30'</a:t>
            </a:r>
          </a:p>
          <a:p>
            <a:pPr marL="290195" indent="-28575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1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BETWEEN phrase preceded by NOT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vendor_zip_code NOT BETWEEN 93600 AND 93799</a:t>
            </a:r>
          </a:p>
          <a:p>
            <a:pPr marL="290195" indent="-28575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1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BETWEEN phrase with a calculated value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BETWEEN 200 AND 500</a:t>
            </a:r>
          </a:p>
          <a:p>
            <a:pPr marL="290195" indent="-28575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1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BETWEEN phrase with lower and upper limits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payment_total 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BETWEEN credit_total AND credit_total + 500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CFF18-8F56-4203-996E-CAB9929D6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EA3C2-7679-4D38-9E84-C253A5B1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51368-1229-4261-8C7C-EF080C6A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93156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BD3A-BCA1-49EF-9F9B-8C8B6A5FE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WHERE clause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 LIKE phrase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14C19-1059-4931-B1EB-AAD1C877AD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7391400" cy="4114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match_expression [NOT] LIKE pattern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Wildcard symbols</a:t>
            </a:r>
          </a:p>
          <a:p>
            <a:pPr marL="347663" marR="274320" lvl="0">
              <a:spcBef>
                <a:spcPct val="0"/>
              </a:spcBef>
              <a:spcAft>
                <a:spcPts val="600"/>
              </a:spcAft>
            </a:pPr>
            <a:r>
              <a:rPr lang="en-US" sz="2400" b="1" spc="-1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% </a:t>
            </a:r>
            <a:r>
              <a:rPr lang="en-US" sz="2400" b="1" spc="-1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matches any string of zero or more characters</a:t>
            </a:r>
          </a:p>
          <a:p>
            <a:pPr marL="347663" marR="274320" lvl="0">
              <a:spcBef>
                <a:spcPct val="0"/>
              </a:spcBef>
              <a:spcAft>
                <a:spcPts val="600"/>
              </a:spcAft>
            </a:pPr>
            <a:r>
              <a:rPr lang="en-US" sz="2400" b="1" spc="-1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 </a:t>
            </a:r>
            <a:r>
              <a:rPr lang="en-US" sz="2400" b="1" spc="-1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matches any single character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9A6E-BA94-4410-9D87-28B303C8D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81AA3-8FEE-4081-A8D3-3C2002DE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0CE4E-E085-42A4-B9B3-51F7089B4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74044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CD81-FE96-4082-B65E-4094F0E3D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clauses that use the LIKE operator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A44DC-4CE5-4718-93E1-A8F412865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vendor_city LIKE 'SAN%'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Cities that will be retrieved</a:t>
            </a:r>
          </a:p>
          <a:p>
            <a:pPr marR="182880" lvl="1"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</a:t>
            </a:r>
            <a:r>
              <a:rPr lang="en-US" sz="20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San</a:t>
            </a:r>
            <a:r>
              <a:rPr lang="en-US" sz="20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Diego”, “</a:t>
            </a:r>
            <a:r>
              <a:rPr lang="en-US" sz="20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San</a:t>
            </a:r>
            <a:r>
              <a:rPr lang="en-US" sz="20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 Ana”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vendor_name LIKE 'COMPU_ER%'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Vendors that will be retrieved</a:t>
            </a:r>
          </a:p>
          <a:p>
            <a:pPr marR="182880" lvl="1"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</a:t>
            </a:r>
            <a:r>
              <a:rPr lang="en-US" sz="2000" u="sng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Compu</a:t>
            </a:r>
            <a:r>
              <a:rPr lang="en-US" sz="200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</a:t>
            </a:r>
            <a:r>
              <a:rPr lang="en-US" sz="2000" u="sng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er</a:t>
            </a:r>
            <a:r>
              <a:rPr lang="en-US" sz="200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ve”, “</a:t>
            </a:r>
            <a:r>
              <a:rPr lang="en-US" sz="20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Compu</a:t>
            </a:r>
            <a:r>
              <a:rPr lang="en-US" sz="20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lang="en-US" sz="20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er</a:t>
            </a:r>
            <a:r>
              <a:rPr lang="en-US" sz="20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world”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8D09C-752F-4517-A9AA-C72030D3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20D92-5BC8-429C-A4D0-2C7659B5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0A2E9-A31D-484E-93DE-18F233F5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43797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2023-3985-47B4-A19D-ABC9C4FE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WHERE clause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 REGEXP phrase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30816-F275-4D0E-A519-45DE6AB18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7391400" cy="4038600"/>
          </a:xfrm>
        </p:spPr>
        <p:txBody>
          <a:bodyPr/>
          <a:lstStyle/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match_expression [NOT] REGEXP pattern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REGEXP special characters and constructs</a:t>
            </a:r>
            <a:endParaRPr lang="en-US" sz="1600" spc="-1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5F0B4-9D88-4B5B-862F-AA6A2F7F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4C290-9B29-48BD-AF9A-F2AA4155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AD542-F55D-449A-9907-F80282F3B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64840-1F2E-4C75-AF21-D6BCDB95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94" y="3124200"/>
            <a:ext cx="802341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31729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773E-F669-420C-B067-CE929265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0402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REGEXP (part 1)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65B53-CA4B-4E1A-8941-FFAB4A1DFC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43000"/>
            <a:ext cx="7391400" cy="51054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vendor_city REGEXP 'SA'</a:t>
            </a:r>
          </a:p>
          <a:p>
            <a:pPr marL="347345" marR="0">
              <a:spcBef>
                <a:spcPts val="600"/>
              </a:spcBef>
              <a:spcAft>
                <a:spcPts val="4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Cities that will be retrieved</a:t>
            </a:r>
          </a:p>
          <a:p>
            <a:pPr marL="342900" marR="182880">
              <a:spcBef>
                <a:spcPct val="0"/>
              </a:spcBef>
              <a:spcAft>
                <a:spcPts val="600"/>
              </a:spcAft>
            </a:pP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“Pa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dena”, “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nta Ana”, “Sacramento”, ...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vendor_city REGEXP '^SA'</a:t>
            </a:r>
          </a:p>
          <a:p>
            <a:pPr marL="347345" marR="0">
              <a:spcBef>
                <a:spcPts val="600"/>
              </a:spcBef>
              <a:spcAft>
                <a:spcPts val="4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Cities that will be retrieved</a:t>
            </a:r>
          </a:p>
          <a:p>
            <a:pPr marL="342900" marR="182880">
              <a:spcBef>
                <a:spcPct val="0"/>
              </a:spcBef>
              <a:spcAft>
                <a:spcPts val="600"/>
              </a:spcAft>
            </a:pP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nta Ana”, “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Sa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cramento”, ...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3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vendor_city REGEXP 'NA$'</a:t>
            </a:r>
          </a:p>
          <a:p>
            <a:pPr marL="347345" marR="0">
              <a:spcBef>
                <a:spcPts val="600"/>
              </a:spcBef>
              <a:spcAft>
                <a:spcPts val="4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Cities that will be retrieved</a:t>
            </a:r>
          </a:p>
          <a:p>
            <a:pPr marL="342900" marR="182880">
              <a:spcBef>
                <a:spcPct val="0"/>
              </a:spcBef>
              <a:spcAft>
                <a:spcPts val="600"/>
              </a:spcAft>
            </a:pP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“Garde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”, “Pasade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”, “Santa A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”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EA493-A0C8-4379-95F5-2A4256EB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4FF6-10C4-443A-9973-B2A9367B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2DF0E-9C63-4DCF-8322-FA095223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937408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25F4-C9C1-4C33-9733-971AC6B4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49533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REGEXP (part 2)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31C75-2A25-4F19-9F19-C2453BA9CF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11533"/>
            <a:ext cx="7391400" cy="5165467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4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vendor_city REGEXP 'RS|SN'</a:t>
            </a:r>
          </a:p>
          <a:p>
            <a:pPr marL="347345" marR="0">
              <a:spcBef>
                <a:spcPts val="600"/>
              </a:spcBef>
              <a:spcAft>
                <a:spcPts val="4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Cities that will be retrieved</a:t>
            </a:r>
          </a:p>
          <a:p>
            <a:pPr marL="342900" marR="182880">
              <a:spcBef>
                <a:spcPct val="0"/>
              </a:spcBef>
              <a:spcAft>
                <a:spcPts val="600"/>
              </a:spcAft>
            </a:pP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“Trave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rs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 City”, “Fre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sn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o”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5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vendor_state REGEXP 'N[CV]'</a:t>
            </a:r>
          </a:p>
          <a:p>
            <a:pPr marL="347345" marR="0">
              <a:spcBef>
                <a:spcPts val="600"/>
              </a:spcBef>
              <a:spcAft>
                <a:spcPts val="4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States that will be retrieved</a:t>
            </a:r>
          </a:p>
          <a:p>
            <a:pPr marL="342900" marR="182880">
              <a:spcBef>
                <a:spcPct val="0"/>
              </a:spcBef>
              <a:spcAft>
                <a:spcPts val="600"/>
              </a:spcAft>
            </a:pP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“NC” and “NV” but not “NJ” or “NY”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6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vendor_state REGEXP 'N[A-J]'</a:t>
            </a:r>
          </a:p>
          <a:p>
            <a:pPr marL="347345" marR="0">
              <a:spcBef>
                <a:spcPts val="600"/>
              </a:spcBef>
              <a:spcAft>
                <a:spcPts val="4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States that will be retrieved</a:t>
            </a:r>
          </a:p>
          <a:p>
            <a:pPr marL="342900" marR="182880">
              <a:spcBef>
                <a:spcPct val="0"/>
              </a:spcBef>
              <a:spcAft>
                <a:spcPts val="600"/>
              </a:spcAft>
            </a:pPr>
            <a:r>
              <a:rPr lang="en-US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“NC” and “NJ” but not “NV” or “NY”</a:t>
            </a:r>
            <a:endParaRPr lang="en-US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5C9DD-B25C-4967-9387-DAE38E8FB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83C2-B50B-4211-BA30-338B022D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A1F46-152A-4882-AA8E-1362C221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15699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B493-1DDD-4801-A5F8-37500B92F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25269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REGEXP (part 3)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23E98-D6AE-4DFC-B9A5-0D7C41E7C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00200"/>
            <a:ext cx="7391400" cy="41148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7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vendor_contact_last_name REGEXP 'DAMI[EO]N'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 names that will be retrieved</a:t>
            </a:r>
          </a:p>
          <a:p>
            <a:pPr marL="342900" marR="182880">
              <a:spcBef>
                <a:spcPct val="0"/>
              </a:spcBef>
              <a:spcAft>
                <a:spcPts val="600"/>
              </a:spcAft>
            </a:pP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“Damien” and “Damion”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 8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vendor_city REGEXP '[A-Z][AEIOU]N$'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Cities that will be retrieved</a:t>
            </a:r>
          </a:p>
          <a:p>
            <a:pPr marL="342900" marR="182880">
              <a:spcBef>
                <a:spcPct val="0"/>
              </a:spcBef>
              <a:spcAft>
                <a:spcPts val="600"/>
              </a:spcAft>
            </a:pP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“Bos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ton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”, “Mcl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ean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”, “Ober</a:t>
            </a:r>
            <a:r>
              <a:rPr lang="en-US" sz="1800" u="sng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lin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”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72160-6DA8-42FD-8146-71C1442D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EBEC-B8E2-4F3D-8ACE-E65201779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30531-3B2F-4E52-8494-6D6E7B26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51185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29BA-5282-4EFD-94CD-8431E207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6029"/>
            <a:ext cx="7620000" cy="984885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2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clause with the IS NULL clause</a:t>
            </a:r>
            <a:endParaRPr lang="en-US" sz="3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78404-9307-435A-9126-B8D7DC9088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389208"/>
            <a:ext cx="7391400" cy="12913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expression IS [NOT] NULL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contents of the Null_Sample table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null_sample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00EA5-7D23-4C36-A5C9-1E102DFB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3F8FD-6760-4C52-8938-DB62F0A7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E6AEE-C08A-4835-8185-DBDB1030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129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99DB9C-778F-4A16-8B8A-63A4E5D68A3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01787" y="1438832"/>
            <a:ext cx="2226926" cy="134965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00FE4A-F4A4-4D48-96B8-BC5DB5BE4BBF}"/>
              </a:ext>
            </a:extLst>
          </p:cNvPr>
          <p:cNvSpPr txBox="1"/>
          <p:nvPr/>
        </p:nvSpPr>
        <p:spPr bwMode="auto">
          <a:xfrm>
            <a:off x="609600" y="3040104"/>
            <a:ext cx="4887140" cy="3665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null_sample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= 0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800" b="1" kern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null_sample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&lt;&gt; 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null_sample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IS NULL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663"/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SELECT * FROM null_sample</a:t>
            </a:r>
          </a:p>
          <a:p>
            <a:pPr marL="347663"/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WHERE invoice_total IS NOT NULL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800" b="1" kern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CB58F-8B69-4395-A6B0-CBDF9022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81" y="3070453"/>
            <a:ext cx="1924050" cy="695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662556-91C6-407B-B255-91A260DF9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581" y="3980313"/>
            <a:ext cx="1866900" cy="695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15EEF2-18F6-40F5-80B8-B78F3E914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581" y="4951751"/>
            <a:ext cx="1847850" cy="504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27F590-D626-4370-91AD-5FAA81159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631" y="5732689"/>
            <a:ext cx="18097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30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EC82-8FCF-4B07-96E2-EFDF034A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database tables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E265B-145E-4D61-8E7A-4EC43A8DA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76400"/>
            <a:ext cx="7391400" cy="44196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Relational database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Table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Column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Row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Cell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Primary key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Composite primary key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Non-primary key (unique key)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Index</a:t>
            </a: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98E7-65BD-48CB-A135-0B3A59E1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313D7-C2A6-48AE-9F2C-99128010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35EDD-7730-4DD9-B847-3FA78987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1727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199A-09A0-4BBC-BD99-108E0D7FF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expanded syntax of the ORDER BY clause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6F0C8-3F2C-437C-836E-91D8C94C4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300" y="1664732"/>
            <a:ext cx="7861300" cy="3352800"/>
          </a:xfrm>
        </p:spPr>
        <p:txBody>
          <a:bodyPr/>
          <a:lstStyle/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expression [</a:t>
            </a:r>
            <a:r>
              <a:rPr lang="en-US" sz="1800" b="1" u="sng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ASC</a:t>
            </a: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|DESC][, expression [</a:t>
            </a:r>
            <a:r>
              <a:rPr lang="en-US" sz="1800" b="1" u="sng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ASC</a:t>
            </a: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|DESC]] </a:t>
            </a: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ORDER BY clause that sorts by one column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CONCAT(vendor_city, ', ', vendor_state, ' ',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vendor_zip_code) AS address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vendor_name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04A9C-B36B-4AD5-9E23-26B0FCF3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32B4F-5CE4-4BFE-A235-DB70130F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6F165-6CDC-40DE-A96F-41DB6FE8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130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5B1E7C-0AE8-40D2-9A00-ED6614D6B9E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36196" y="4693205"/>
            <a:ext cx="5376531" cy="155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70226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433F1-ED68-4FA8-A786-D242C3E88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default sequence for an ascending sort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97097-265D-4F02-B257-274505410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Null values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Special characters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Numbers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Letters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The order is according to the ASCII values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Null values appear first in the sort sequence, even if you’re using DESC.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637E8-FB7C-4B61-B0AF-D5B398B6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EFAB3-B44D-4C99-B1B4-78079E2B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BB077-0156-469A-80F7-6C9235282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189874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B465-1C5F-4328-B9C3-6D67EC0F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2070"/>
            <a:ext cx="7315200" cy="1107996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ORDER BY clause that sorts by one column in desc sequence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0BDC-179B-44F1-8C6E-13A0A1363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399" y="1890600"/>
            <a:ext cx="7968343" cy="17670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CONCAT(vendor_city, ', ', vendor_state, ' ',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vendor_zip_code) AS address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vendor_name DESC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81463-54E8-4E82-9DF7-69BE1B9D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1FA78-F1E0-4373-A1DC-614ED344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F9F5F-6A8D-46CA-9FAF-8317AEE3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132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B75364-5B8E-48B0-B3D7-98E29C0F1F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90625" y="4046363"/>
            <a:ext cx="5126325" cy="15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4906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0B465-1C5F-4328-B9C3-6D67EC0F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41402"/>
            <a:ext cx="7315200" cy="369332"/>
          </a:xfrm>
        </p:spPr>
        <p:txBody>
          <a:bodyPr/>
          <a:lstStyle/>
          <a:p>
            <a:r>
              <a:rPr lang="en-US"/>
              <a:t>An ORDER BY clause that sorts by three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0BDC-179B-44F1-8C6E-13A0A1363A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734514"/>
            <a:ext cx="7391400" cy="1407771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CONCAT(vendor_city, ', ', vendor_state, ' ',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vendor_zip_code) AS address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vendor_state, vendor_city, vendor_name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81463-54E8-4E82-9DF7-69BE1B9D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1FA78-F1E0-4373-A1DC-614ED344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F9F5F-6A8D-46CA-9FAF-8317AEE3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133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DB0515-5CA7-4996-8B63-E6D30769CD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48742" y="3581400"/>
            <a:ext cx="4741172" cy="302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76355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436F-0FB2-42DA-B983-7AB70DB8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ORDER BY clause that uses column positions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820F3-A58B-4E8B-869E-6416389ED8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7814" y="1829386"/>
            <a:ext cx="7391400" cy="137564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CONCAT(vendor_city, ', ', vendor_state, ' ',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vendor_zip_code) AS address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 BY 2, 1</a:t>
            </a:r>
          </a:p>
          <a:p>
            <a:endParaRPr lang="en-US" sz="28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D663E-FA93-4082-9EE3-0A506030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6753-D1BA-44D4-B4EC-6AAFF3B2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2CB56-32C0-46A0-A348-A5B86CBA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134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BC745D3-BF4C-4517-98C7-1153447B80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2613" y="3745638"/>
            <a:ext cx="4991603" cy="15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83255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A1E6-7FBE-4959-A7D4-99AC005E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expanded syntax of the LIMIT clause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9D3E5-AD7F-442B-A311-EA692C8BE6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335300"/>
            <a:ext cx="7391400" cy="5697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 [offset,] row_count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EF545-3AB7-4184-93F4-E69A25D2E6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" y="1981200"/>
            <a:ext cx="7391400" cy="20574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with a LIMIT clause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starts with the first row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vendor_id,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invoice_total DESC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 5</a:t>
            </a:r>
          </a:p>
        </p:txBody>
      </p:sp>
      <p:pic>
        <p:nvPicPr>
          <p:cNvPr id="9" name="Content Placeholder 8" descr="See page 109 in book.">
            <a:extLst>
              <a:ext uri="{FF2B5EF4-FFF2-40B4-BE49-F238E27FC236}">
                <a16:creationId xmlns:a16="http://schemas.microsoft.com/office/drawing/2014/main" id="{91935695-A109-4A40-A244-B185ED40D4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1038" y="4503563"/>
            <a:ext cx="7644067" cy="128763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81DD0D3-1CCA-438C-8B38-80662E4D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CB5343-9D7E-4963-90F8-F4794F51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D4CE76-BD50-4D8C-9A2C-DE68013A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135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43888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CEB4-2751-4730-BD2D-33C5C62C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71272"/>
            <a:ext cx="7696200" cy="1661993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with a LIMIT clause that starts with the third row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A26E-11CB-4F12-83AA-AE83CFF85C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429" y="1905000"/>
            <a:ext cx="7391400" cy="2590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invoice_id, vendor_id,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invoice_id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 2, 3</a:t>
            </a:r>
          </a:p>
          <a:p>
            <a:pPr marL="690245" marR="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first number 2 is the offset that tells the starting point of the result</a:t>
            </a:r>
          </a:p>
          <a:p>
            <a:pPr marL="690245" marR="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Offset 0 is for the first row, and offset 2 is for the third row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86A15-A1C0-44D4-8973-952D4D56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61599-2FA1-49B3-8EED-5EBCD328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5C3B9-C052-4AD3-8FFF-20ECFC82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136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A861E5-601F-457C-BB08-5199F7FFBB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08789" y="4876800"/>
            <a:ext cx="449488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91278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B3803-7710-48B0-A859-20014383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8270"/>
            <a:ext cx="7315200" cy="1107996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 clause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starts with the 101</a:t>
            </a:r>
            <a:r>
              <a:rPr lang="en-US" baseline="300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row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EDAD8-A874-4953-A82F-0D74E11C89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822" y="1965296"/>
            <a:ext cx="7391400" cy="12913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invoice_id, vendor_id,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invoice_id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 100, 1000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75B47-D62C-4021-A295-4A1823D6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25B7C-8D71-4ADA-983A-6361A23DD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4CBF5-C212-4BE6-A4BB-D4C8140B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137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AF679C1-5117-4D86-9DE9-F6CA4FC573C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76399" y="3752401"/>
            <a:ext cx="4294489" cy="16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71747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83099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54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4</a:t>
            </a:r>
            <a:endParaRPr lang="en-US" sz="54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8200" y="2743200"/>
            <a:ext cx="7696200" cy="2362200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retrieve data</a:t>
            </a:r>
            <a:b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two or more tables</a:t>
            </a: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13487-7662-43B9-A4AF-034E8FA02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199DE-9F9B-4315-A514-053398A068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676400"/>
            <a:ext cx="7391400" cy="42672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Use the explicit syntax to code an inner join that returns data from a single table or multiple tables.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Use the explicit syntax to code an outer join.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Code a union that combines data from a single table or multiple tables.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47056-6A7A-4065-B293-D2F7D8FB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0644F-FFD8-42AA-9B7C-9ABB91152D5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620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301B9-17EA-43CC-8495-BD54444F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139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72723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96AA-1718-49B1-B19B-A2EA680E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relationship between two tables</a:t>
            </a:r>
            <a:endParaRPr lang="en-US"/>
          </a:p>
        </p:txBody>
      </p:sp>
      <p:pic>
        <p:nvPicPr>
          <p:cNvPr id="8" name="Content Placeholder 7" descr="See page 13 in book.">
            <a:extLst>
              <a:ext uri="{FF2B5EF4-FFF2-40B4-BE49-F238E27FC236}">
                <a16:creationId xmlns:a16="http://schemas.microsoft.com/office/drawing/2014/main" id="{9893B882-D809-45DC-A056-5585B0042C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6" y="1143000"/>
            <a:ext cx="7391225" cy="5562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5DC1A-3124-4A1A-B970-D92F2124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6543-643F-40AC-910F-93516AEA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77374-AECC-4868-A3B9-6BAA72C7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CE425F-3630-4AE4-8449-C8B3FBBEC1D7}"/>
              </a:ext>
            </a:extLst>
          </p:cNvPr>
          <p:cNvSpPr/>
          <p:nvPr/>
        </p:nvSpPr>
        <p:spPr>
          <a:xfrm>
            <a:off x="7192514" y="2362200"/>
            <a:ext cx="997645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Vendor</a:t>
            </a:r>
            <a:endParaRPr 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6E0B79-8FF6-4599-8204-3313D4C5366C}"/>
              </a:ext>
            </a:extLst>
          </p:cNvPr>
          <p:cNvSpPr/>
          <p:nvPr/>
        </p:nvSpPr>
        <p:spPr>
          <a:xfrm>
            <a:off x="7719128" y="4953000"/>
            <a:ext cx="99738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20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40317706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A8F6-473C-49B3-A438-2B24648D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4047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860F5-3CD3-4D9F-A397-ECA340934F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721" y="1225613"/>
            <a:ext cx="7924800" cy="5267153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Explain when column names need to be qualified.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proper use of a table alias.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differences between an inner join, a left outer join, a right outer join, a full outer join, and a cross join.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how to combine inner and outer joins.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use of the implicit syntax for coding joins.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use of the USING and NATURAL keywords for coding joins.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8F3F-9E99-4E1D-8789-B45114E7CD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7F959-8B3D-4E9F-84BA-59FF8F47148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620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2A4E5-B848-4573-920D-6D9D23FD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338972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96129A-3B05-4D3B-BE78-972CB722F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explicit syntax for an inner join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8C18D9-1498-4F20-B7C3-70EE507F35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9045" y="1371599"/>
            <a:ext cx="8153400" cy="2209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table_1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[INNER] JOIN table_2 ON join_condition_1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[[INNER] JOIN table_3 ON join_condition_2]...</a:t>
            </a:r>
          </a:p>
          <a:p>
            <a:pPr marL="633095" marR="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the INNER keyword is optional</a:t>
            </a:r>
          </a:p>
          <a:p>
            <a:pPr marL="633095" marR="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ON, instead of WHERE, is used for join condition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EB1683E-31F5-48A9-A966-EE25B500C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3581399"/>
            <a:ext cx="7391400" cy="2651611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inner join of the Vendors and Invoices tables</a:t>
            </a:r>
          </a:p>
          <a:p>
            <a:pPr marL="344488"/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invoice_number, vendor_name</a:t>
            </a:r>
          </a:p>
          <a:p>
            <a:pPr marL="344488"/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vendors INNER JOIN invoices</a:t>
            </a:r>
          </a:p>
          <a:p>
            <a:pPr marL="344488"/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ON vendors.vendor_id = invoices.vendor_id</a:t>
            </a:r>
          </a:p>
          <a:p>
            <a:pPr marL="344488"/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invoice_number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33C2D-FCE5-4D5E-AFBA-FD16E801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85242-0A5F-4013-B5DB-7008CAD99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BF5C1183-B085-4070-A402-C03A3F977D3D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141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3261D-BC1F-4B60-85D8-B377F3D37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640" y="5086578"/>
            <a:ext cx="3785960" cy="1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30407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D0681-7786-4A70-BDBC-178A53D3A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BE925-73F9-4C04-BCA9-1CC101F5F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45341-F3B9-412C-81B2-90873F4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142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0C1F1-267C-4639-B04E-82B0B615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75" y="170793"/>
            <a:ext cx="6000428" cy="4231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7E4D7-010F-459F-9ECD-FADB3164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6" y="4558861"/>
            <a:ext cx="3384069" cy="2128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1C48B-2805-4A45-B715-C42E31D63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4558860"/>
            <a:ext cx="3940055" cy="20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58417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0E74-D1DC-413A-95AC-FCAFE404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Join: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FBD90-98F0-427A-9CE1-8FDE879579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9045" y="1371600"/>
            <a:ext cx="1231155" cy="533400"/>
          </a:xfrm>
        </p:spPr>
        <p:txBody>
          <a:bodyPr/>
          <a:lstStyle/>
          <a:p>
            <a:r>
              <a:rPr lang="en-US"/>
              <a:t>Orders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5B23D-895F-4F72-8604-A7CDD784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F5A2E-D3E5-484A-BF85-F2407750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18A1A-D3B7-4DA8-8685-02B246D6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143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EE8AD5-22A2-418F-AF4F-384BFBFF5BCB}"/>
              </a:ext>
            </a:extLst>
          </p:cNvPr>
          <p:cNvSpPr txBox="1"/>
          <p:nvPr/>
        </p:nvSpPr>
        <p:spPr bwMode="auto">
          <a:xfrm>
            <a:off x="305852" y="3258244"/>
            <a:ext cx="149785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/>
              <a:t>Customers</a:t>
            </a:r>
          </a:p>
          <a:p>
            <a:endParaRPr lang="en-US" kern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0038A-5DA0-432D-B8C6-61A5AEE1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14" y="3258244"/>
            <a:ext cx="6362700" cy="204515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A5D826-C60E-436E-8F18-B35CAF1C036D}"/>
              </a:ext>
            </a:extLst>
          </p:cNvPr>
          <p:cNvSpPr/>
          <p:nvPr/>
        </p:nvSpPr>
        <p:spPr>
          <a:xfrm>
            <a:off x="228600" y="5489028"/>
            <a:ext cx="5410200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SELECT OrderID, CustomerName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FROM Orders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INNER JOIN Customers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ON Orders.CustomerID=Customers.CustomerID;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89A94D-D3F9-45F0-9481-D52199FD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07" y="1295400"/>
            <a:ext cx="3505200" cy="15484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87B301-D208-4B0C-BF0D-E97DE01EE8AB}"/>
              </a:ext>
            </a:extLst>
          </p:cNvPr>
          <p:cNvSpPr/>
          <p:nvPr/>
        </p:nvSpPr>
        <p:spPr>
          <a:xfrm>
            <a:off x="6618890" y="5731604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/>
              <a:t>Result?</a:t>
            </a:r>
          </a:p>
        </p:txBody>
      </p:sp>
    </p:spTree>
    <p:extLst>
      <p:ext uri="{BB962C8B-B14F-4D97-AF65-F5344CB8AC3E}">
        <p14:creationId xmlns:p14="http://schemas.microsoft.com/office/powerpoint/2010/main" val="3134639406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25C1-4D3B-4D63-ADD0-A24E7FD8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68" y="410537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Inner join that uses table aliases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8A79-2782-4026-A2BC-AF52537FFA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1" y="1295400"/>
            <a:ext cx="7543800" cy="1981200"/>
          </a:xfrm>
        </p:spPr>
        <p:txBody>
          <a:bodyPr/>
          <a:lstStyle/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table_1 a1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[INNER] JOIN table_2 a2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a1.column_name operator a2.column_name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[[INNER] JOIN table_3 a3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a2.column_name operator a3.column_name]...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207AA-D2D5-4F00-86F5-480CDA4B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AB25-58CD-494D-8B50-04118573DD3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620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9A32B-7D7D-4015-91B2-2111FD63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C5AC672-D91F-4E49-9A1A-A19F42D8CBE5}"/>
              </a:ext>
            </a:extLst>
          </p:cNvPr>
          <p:cNvSpPr txBox="1"/>
          <p:nvPr/>
        </p:nvSpPr>
        <p:spPr>
          <a:xfrm>
            <a:off x="346841" y="3352800"/>
            <a:ext cx="8644759" cy="1676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vendor_name, invoice_due_date,</a:t>
            </a:r>
          </a:p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invoice_total - payment_total - credit_total AS balance_due</a:t>
            </a:r>
          </a:p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AS v JOIN invoices AS i</a:t>
            </a:r>
          </a:p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v.vendor_id = i.vendor_id</a:t>
            </a:r>
          </a:p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&gt; 0</a:t>
            </a:r>
          </a:p>
          <a:p>
            <a:pPr marL="4445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invoice_due_date DESC</a:t>
            </a:r>
          </a:p>
        </p:txBody>
      </p:sp>
      <p:pic>
        <p:nvPicPr>
          <p:cNvPr id="8" name="Content Placeholder 9" descr="See page 117 in book.">
            <a:extLst>
              <a:ext uri="{FF2B5EF4-FFF2-40B4-BE49-F238E27FC236}">
                <a16:creationId xmlns:a16="http://schemas.microsoft.com/office/drawing/2014/main" id="{CACDA3B0-677A-45EB-A9F6-41D4BE1623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668" y="5439844"/>
            <a:ext cx="8413532" cy="126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413553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207AA-D2D5-4F00-86F5-480CDA4B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9AB25-58CD-494D-8B50-04118573DD3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620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9A32B-7D7D-4015-91B2-2111FD63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145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C5AC672-D91F-4E49-9A1A-A19F42D8CBE5}"/>
              </a:ext>
            </a:extLst>
          </p:cNvPr>
          <p:cNvSpPr txBox="1"/>
          <p:nvPr/>
        </p:nvSpPr>
        <p:spPr>
          <a:xfrm>
            <a:off x="310054" y="1773090"/>
            <a:ext cx="8644759" cy="37895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vendor_name, invoice_due_date,</a:t>
            </a:r>
          </a:p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invoice_total - payment_total - credit_total AS balance_due</a:t>
            </a:r>
          </a:p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AS v JOIN invoices AS i</a:t>
            </a:r>
          </a:p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v.vendor_id = i.vendor_id</a:t>
            </a:r>
          </a:p>
          <a:p>
            <a:pPr marL="4445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&gt; 0</a:t>
            </a:r>
          </a:p>
          <a:p>
            <a:pPr marL="4445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invoice_due_date DESC</a:t>
            </a:r>
          </a:p>
          <a:p>
            <a:pPr marL="4445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endParaRPr lang="en-US" sz="1800" b="1" kern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0195" indent="-28575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kern="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keyword ‘AS’ for the table alias and column alias is optional</a:t>
            </a:r>
          </a:p>
          <a:p>
            <a:pPr marL="290195" indent="-28575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 kern="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the following does not work</a:t>
            </a:r>
          </a:p>
          <a:p>
            <a:pPr marL="404495" lvl="1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2000" kern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balance_due &gt; 0</a:t>
            </a:r>
          </a:p>
        </p:txBody>
      </p:sp>
    </p:spTree>
    <p:extLst>
      <p:ext uri="{BB962C8B-B14F-4D97-AF65-F5344CB8AC3E}">
        <p14:creationId xmlns:p14="http://schemas.microsoft.com/office/powerpoint/2010/main" val="3441370184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2262-8322-4515-B6B1-82BDABFA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24989"/>
            <a:ext cx="76200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inner join with an alias for only one 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5F06D-039A-4319-8F8C-488457783F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6755" y="1448894"/>
            <a:ext cx="8217645" cy="2362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line_item_amount,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line_item_description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 JOIN invoice_line_items </a:t>
            </a:r>
            <a:r>
              <a:rPr lang="en-US" b="1" i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line_items</a:t>
            </a:r>
            <a:endParaRPr lang="en-US" b="1" i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invoices.invoice_id = line_items.invoice_id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invoice_date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DE4B2FC-9B03-424A-87FD-488540FA4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72B94C-4287-47BF-9D49-8231A0D9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81259C-8528-494A-BD61-A11F54D5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146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98CD5-39A3-421C-B1B4-DD315D05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663" y="3524468"/>
            <a:ext cx="4333875" cy="2686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AF5A8-B6F4-4D33-AADD-7480F22D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86" y="3322692"/>
            <a:ext cx="4225515" cy="20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20682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0424-F920-4C93-A27B-BB616CDA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6494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a table name that’s qualified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a database name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5507B-6B5A-4FD1-B7FE-0BE7BE005D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295400"/>
            <a:ext cx="7391400" cy="457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database_name.table_name</a:t>
            </a:r>
            <a:endParaRPr lang="en-US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A2422-F207-47E8-B4C6-DC3D0C7649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" y="2026510"/>
            <a:ext cx="7391400" cy="2743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join to a table in another database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customer_last_name,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customer_first_name, vendor_state AS state,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vendor_city AS city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v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JOIN </a:t>
            </a:r>
            <a:r>
              <a:rPr lang="en-US" sz="180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om.</a:t>
            </a:r>
            <a:r>
              <a:rPr lang="en-US" sz="1800" err="1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customers c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v.vendor_zip_code = c.customer_zip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state, city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endParaRPr lang="en-US"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875881-C257-4A8D-836F-A15C6B74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3A7669-A30D-4F9E-80E8-D1E7475A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723658-1828-413A-B195-1B7003101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147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2F9AD-4E96-4670-847F-BB7935BA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736" y="4525689"/>
            <a:ext cx="5837728" cy="217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22473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B056-7DE3-4454-A28E-090A3D82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Customers 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A1673-403E-4390-AC41-D690D62FF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5288" y="3677126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Vendors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B4770-993E-46A6-97FA-186DBE4C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D9599-E74B-4D71-B816-1032C755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1F088-F50C-498C-93A2-021F866D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148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044C539-3418-45E5-86A3-DCE48072118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76200" y="1315595"/>
            <a:ext cx="8828872" cy="1633142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9D39F97-7EB2-4192-BCD1-F7A3158FAF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7564" y="4363308"/>
            <a:ext cx="8828872" cy="15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23863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B600-B360-4B4A-AFEC-F627E999A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4212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inner join with two conditions with AND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686EE-13B8-460E-8CA8-71A448368C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customer_first_name, customer_last_name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customers c JOIN employees e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c.customer_first_name = e.first_name 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AND c.customer_last_name = e.last_name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5503BD-75EC-4027-BF22-13B115740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A10A9C-FBA6-41E2-9509-FAC94FC3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233B0D-EE84-4C12-A7FA-7DFC6B58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149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5AFBB2-2D6E-4C1D-8451-9F3CC6BD93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5062" y="4385221"/>
            <a:ext cx="7391400" cy="533400"/>
          </a:xfrm>
        </p:spPr>
        <p:txBody>
          <a:bodyPr/>
          <a:lstStyle/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solidFill>
                  <a:srgbClr val="000000"/>
                </a:solidFill>
                <a:latin typeface="Courier" pitchFamily="49" charset="0"/>
                <a:ea typeface="Times New Roman" panose="02020603050405020304" pitchFamily="18" charset="0"/>
                <a:cs typeface="Courier" pitchFamily="49" charset="0"/>
              </a:rPr>
              <a:t>(1 row)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10058-19DE-4AAE-BD21-F8CF7821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41" y="3143140"/>
            <a:ext cx="6193821" cy="10096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E52C2E-F1CB-4DED-8F40-66767C5B0D4A}"/>
              </a:ext>
            </a:extLst>
          </p:cNvPr>
          <p:cNvSpPr/>
          <p:nvPr/>
        </p:nvSpPr>
        <p:spPr>
          <a:xfrm>
            <a:off x="700945" y="5151051"/>
            <a:ext cx="629691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customers and employees table in next page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045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5439-8E84-4606-A28B-30E3B9D4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7400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Relation vs Relationship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9B887-5B53-45EA-865C-16DAC29996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52600"/>
            <a:ext cx="7391400" cy="41910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Relation refers to a table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Relationship refers to the connection between tables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Why Relation?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The fundamental concept of Relational Database is based on Relational Algebra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339EF-DDE0-4816-96F8-7F0A3A90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A8B6A-6B12-4B09-9F17-B73EA12E6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1ABBC-6186-44CB-B7CE-3A07C700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617564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B056-7DE3-4454-A28E-090A3D82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Customers 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A1673-403E-4390-AC41-D690D62FF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5288" y="3677126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Employees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B4770-993E-46A6-97FA-186DBE4C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D9599-E74B-4D71-B816-1032C755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1F088-F50C-498C-93A2-021F866D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150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Content Placeholder 10" descr="See page 121 in book.">
            <a:extLst>
              <a:ext uri="{FF2B5EF4-FFF2-40B4-BE49-F238E27FC236}">
                <a16:creationId xmlns:a16="http://schemas.microsoft.com/office/drawing/2014/main" id="{1D574FE7-2145-4FA7-B437-23D5D472A85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23789" y="1169292"/>
            <a:ext cx="8757240" cy="1939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3AA26-8D7A-476C-B883-DCED501F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4308913"/>
            <a:ext cx="5256289" cy="21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55859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04814"/>
            <a:ext cx="8229600" cy="593768"/>
          </a:xfrm>
        </p:spPr>
        <p:txBody>
          <a:bodyPr lIns="90488" tIns="44450" rIns="90488" bIns="44450" anchor="t"/>
          <a:lstStyle/>
          <a:p>
            <a:pPr algn="l" fontAlgn="auto">
              <a:spcAft>
                <a:spcPct val="0"/>
              </a:spcAft>
              <a:defRPr/>
            </a:pPr>
            <a:r>
              <a:rPr lang="en-US" sz="2800" b="1" kern="0" cap="none"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 Join</a:t>
            </a:r>
            <a:endParaRPr lang="en-US" sz="3200">
              <a:solidFill>
                <a:srgbClr val="0070C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E7621-B554-4840-9999-ECC39FA2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26" y="2119676"/>
            <a:ext cx="3580691" cy="1776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02EB3C-2BDF-4201-A214-07E1A8304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41" y="4914399"/>
            <a:ext cx="7070776" cy="16723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73DE163-D72C-4A8E-8EC2-4995FBBAE396}"/>
              </a:ext>
            </a:extLst>
          </p:cNvPr>
          <p:cNvGrpSpPr/>
          <p:nvPr/>
        </p:nvGrpSpPr>
        <p:grpSpPr>
          <a:xfrm>
            <a:off x="5029200" y="2330785"/>
            <a:ext cx="1705888" cy="951828"/>
            <a:chOff x="5699734" y="2291633"/>
            <a:chExt cx="1705888" cy="9518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0934AB-1DF8-4516-87A8-3DADFAB5C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9734" y="2340760"/>
              <a:ext cx="400050" cy="3429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AC1138-08E6-42D3-B5B5-28610B67C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5690209" y="2957711"/>
              <a:ext cx="295275" cy="2762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16EA58-845B-483B-8A35-07C18D53E6CE}"/>
                </a:ext>
              </a:extLst>
            </p:cNvPr>
            <p:cNvSpPr/>
            <p:nvPr/>
          </p:nvSpPr>
          <p:spPr>
            <a:xfrm>
              <a:off x="6184262" y="2291633"/>
              <a:ext cx="12213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0 or many</a:t>
              </a: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D36E78-C6CE-4EBB-8527-29A8CDD61D15}"/>
                </a:ext>
              </a:extLst>
            </p:cNvPr>
            <p:cNvSpPr/>
            <p:nvPr/>
          </p:nvSpPr>
          <p:spPr>
            <a:xfrm>
              <a:off x="6131401" y="2862167"/>
              <a:ext cx="7906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0 or 1</a:t>
              </a:r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B1846-AF47-40A5-BB16-44EEA75637EB}"/>
              </a:ext>
            </a:extLst>
          </p:cNvPr>
          <p:cNvSpPr/>
          <p:nvPr/>
        </p:nvSpPr>
        <p:spPr>
          <a:xfrm>
            <a:off x="742241" y="4051301"/>
            <a:ext cx="6973792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 manager manages zero or more employees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An employee is managed by zero or one employee</a:t>
            </a:r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A77DF-DA35-4CC1-BE2C-A7E4967016A9}"/>
              </a:ext>
            </a:extLst>
          </p:cNvPr>
          <p:cNvSpPr/>
          <p:nvPr/>
        </p:nvSpPr>
        <p:spPr>
          <a:xfrm>
            <a:off x="457200" y="1153793"/>
            <a:ext cx="6973792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A self-join joins a table to itself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Example 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Text Box 10"/>
          <p:cNvSpPr txBox="1">
            <a:spLocks noChangeArrowheads="1"/>
          </p:cNvSpPr>
          <p:nvPr/>
        </p:nvSpPr>
        <p:spPr bwMode="auto">
          <a:xfrm>
            <a:off x="228600" y="2013228"/>
            <a:ext cx="4681603" cy="147732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200">
                <a:latin typeface="+mn-lt"/>
                <a:cs typeface="Courier New" panose="02070309020205020404" pitchFamily="49" charset="0"/>
              </a:rPr>
              <a:t>Q: What are the employee ID and name of each employee, and the name of his/her supervisor?</a:t>
            </a:r>
          </a:p>
          <a:p>
            <a:pPr eaLnBrk="1" hangingPunct="1"/>
            <a:endParaRPr lang="en-US" altLang="en-US" sz="240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503E3-E467-46C1-9E0C-60843DE2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69" y="187932"/>
            <a:ext cx="5130524" cy="1177237"/>
          </a:xfrm>
          <a:prstGeom prst="rect">
            <a:avLst/>
          </a:prstGeom>
        </p:spPr>
      </p:pic>
      <p:sp>
        <p:nvSpPr>
          <p:cNvPr id="8" name="Text Box 10">
            <a:extLst>
              <a:ext uri="{FF2B5EF4-FFF2-40B4-BE49-F238E27FC236}">
                <a16:creationId xmlns:a16="http://schemas.microsoft.com/office/drawing/2014/main" id="{73075DAD-DAA8-478E-A60F-8DF9615DF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03" y="3940076"/>
            <a:ext cx="822960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SELECT EmpID, EmpName, ManagerID </a:t>
            </a:r>
          </a:p>
          <a:p>
            <a:pPr eaLnBrk="1" hangingPunct="1"/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FROM Employee</a:t>
            </a:r>
          </a:p>
          <a:p>
            <a:pPr eaLnBrk="1" hangingPunct="1"/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WHERE ManagerID = EmployeeID</a:t>
            </a:r>
          </a:p>
          <a:p>
            <a:pPr eaLnBrk="1" hangingPunct="1"/>
            <a:r>
              <a:rPr lang="en-US" altLang="en-US" sz="320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eaLnBrk="1" hangingPunct="1"/>
            <a:r>
              <a:rPr lang="en-US" altLang="en-US" sz="2400">
                <a:latin typeface="Times New Roman" pitchFamily="18" charset="0"/>
              </a:rPr>
              <a:t>How about showing manager’s name?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2252C-7930-42B7-90BF-547AE3FE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203" y="1647496"/>
            <a:ext cx="4092594" cy="26741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D7533D-BA66-42F3-B170-ABC95957F881}"/>
              </a:ext>
            </a:extLst>
          </p:cNvPr>
          <p:cNvSpPr/>
          <p:nvPr/>
        </p:nvSpPr>
        <p:spPr>
          <a:xfrm>
            <a:off x="5436994" y="361051"/>
            <a:ext cx="3400538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altLang="en-US" sz="2000" err="1">
                <a:latin typeface="Times New Roman" pitchFamily="18" charset="0"/>
              </a:rPr>
              <a:t>EmployeeID: primary key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altLang="en-US" sz="2000" err="1">
                <a:latin typeface="Times New Roman" pitchFamily="18" charset="0"/>
              </a:rPr>
              <a:t>ManagerID: foreign key</a:t>
            </a:r>
          </a:p>
        </p:txBody>
      </p:sp>
    </p:spTree>
    <p:extLst>
      <p:ext uri="{BB962C8B-B14F-4D97-AF65-F5344CB8AC3E}">
        <p14:creationId xmlns:p14="http://schemas.microsoft.com/office/powerpoint/2010/main" val="168195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F3959E-B4B6-41D2-987A-A94EF52D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219200"/>
            <a:ext cx="8667750" cy="5286375"/>
          </a:xfrm>
          <a:prstGeom prst="rect">
            <a:avLst/>
          </a:prstGeom>
        </p:spPr>
      </p:pic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457200" y="376073"/>
            <a:ext cx="31130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/>
              <a:t>Example of a self-join</a:t>
            </a:r>
          </a:p>
        </p:txBody>
      </p:sp>
      <p:sp>
        <p:nvSpPr>
          <p:cNvPr id="4" name="Rectangle 3"/>
          <p:cNvSpPr/>
          <p:nvPr/>
        </p:nvSpPr>
        <p:spPr>
          <a:xfrm>
            <a:off x="6677025" y="2125980"/>
            <a:ext cx="1924050" cy="15721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747" y="2250498"/>
            <a:ext cx="1646605" cy="1276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08410" y="3051750"/>
            <a:ext cx="823303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990000"/>
                </a:solidFill>
                <a:latin typeface="Times New Roman" pitchFamily="18" charset="0"/>
              </a:rPr>
              <a:t>Unary 1:N</a:t>
            </a:r>
          </a:p>
        </p:txBody>
      </p:sp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29C7C2-8AB2-4F7C-B93B-8ADDE870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1" y="4585707"/>
            <a:ext cx="7467600" cy="990600"/>
          </a:xfrm>
          <a:prstGeom prst="rect">
            <a:avLst/>
          </a:prstGeom>
        </p:spPr>
      </p:pic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1551836" y="4953000"/>
            <a:ext cx="3236913" cy="331788"/>
          </a:xfrm>
          <a:prstGeom prst="rect">
            <a:avLst/>
          </a:prstGeom>
          <a:noFill/>
          <a:ln w="25400">
            <a:solidFill>
              <a:srgbClr val="99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31" name="Text Box 10"/>
          <p:cNvSpPr txBox="1">
            <a:spLocks noChangeArrowheads="1"/>
          </p:cNvSpPr>
          <p:nvPr/>
        </p:nvSpPr>
        <p:spPr bwMode="auto">
          <a:xfrm>
            <a:off x="457200" y="5791200"/>
            <a:ext cx="822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Arial" pitchFamily="34" charset="0"/>
              </a:defRPr>
            </a:lvl9pPr>
          </a:lstStyle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altLang="en-US" sz="2400">
                <a:solidFill>
                  <a:srgbClr val="990000"/>
                </a:solidFill>
                <a:latin typeface="Times New Roman" pitchFamily="18" charset="0"/>
              </a:rPr>
              <a:t>Self-joins are usually used on tables with unary relationships.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altLang="en-US">
                <a:solidFill>
                  <a:srgbClr val="990000"/>
                </a:solidFill>
                <a:latin typeface="Times New Roman" pitchFamily="18" charset="0"/>
              </a:rPr>
              <a:t>Note that this statement is an implicit join</a:t>
            </a:r>
            <a:endParaRPr lang="en-US" altLang="en-US" sz="2400">
              <a:solidFill>
                <a:srgbClr val="990000"/>
              </a:solidFill>
              <a:latin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503E3-E467-46C1-9E0C-60843DE22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69" y="384533"/>
            <a:ext cx="5130524" cy="1177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94F72-4041-4B50-BE05-99365222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69" y="1835744"/>
            <a:ext cx="3646452" cy="23826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683" name="Ink 26682">
                <a:extLst>
                  <a:ext uri="{FF2B5EF4-FFF2-40B4-BE49-F238E27FC236}">
                    <a16:creationId xmlns:a16="http://schemas.microsoft.com/office/drawing/2014/main" id="{606ABD85-4D4F-4FEA-BDD7-965282A1C98D}"/>
                  </a:ext>
                </a:extLst>
              </p14:cNvPr>
              <p14:cNvContentPartPr/>
              <p14:nvPr/>
            </p14:nvContentPartPr>
            <p14:xfrm>
              <a:off x="4448871" y="2079852"/>
              <a:ext cx="4299120" cy="1476720"/>
            </p14:xfrm>
          </p:contentPart>
        </mc:Choice>
        <mc:Fallback>
          <p:pic>
            <p:nvPicPr>
              <p:cNvPr id="26683" name="Ink 26682">
                <a:extLst>
                  <a:ext uri="{FF2B5EF4-FFF2-40B4-BE49-F238E27FC236}">
                    <a16:creationId xmlns:a16="http://schemas.microsoft.com/office/drawing/2014/main" id="{606ABD85-4D4F-4FEA-BDD7-965282A1C9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9871" y="2070852"/>
                <a:ext cx="4316760" cy="14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1535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 animBg="1"/>
      <p:bldP spid="26631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2399-1489-4EC2-BC98-68966A3A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self-join that returns vendors from cities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common with other vendors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3289-3A98-4B2E-9D1E-32972A7588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676400"/>
            <a:ext cx="7391400" cy="202419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DISTINCT v1.vendor_name, v1.vendor_city,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v1.vendor_state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v1 JOIN vendors v2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v1.vendor_city = v2.vendor_city AND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v1.vendor_state = v2.vendor_state AND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v1.vendor_name &lt;&gt; v2.vendor_name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v1.vendor_state, v1.vendor_city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1277BC-4A0D-4101-B346-109F46E0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C9F3F7-CAD7-4B5F-9B44-D585AB10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16E904-1BAF-4C02-8A67-DEBD2AA2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155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FB161-07AC-48C0-A6B6-680CAD5D7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4216099"/>
            <a:ext cx="5086350" cy="48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5BE8C-6146-4FF3-A0A9-7415312DF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829175"/>
            <a:ext cx="3295650" cy="1876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5BE223-603E-4042-9D6B-341FBF3C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5" y="4829175"/>
            <a:ext cx="3295650" cy="1876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B4A1B9-C61A-4687-AA6F-D7A72D173258}"/>
              </a:ext>
            </a:extLst>
          </p:cNvPr>
          <p:cNvSpPr/>
          <p:nvPr/>
        </p:nvSpPr>
        <p:spPr>
          <a:xfrm>
            <a:off x="274261" y="553655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AA8C4-F7D2-45FB-8E6F-1AC23A4415A2}"/>
              </a:ext>
            </a:extLst>
          </p:cNvPr>
          <p:cNvSpPr/>
          <p:nvPr/>
        </p:nvSpPr>
        <p:spPr>
          <a:xfrm>
            <a:off x="4521193" y="549944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72495305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2399-1489-4EC2-BC98-68966A3A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86824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3289-3A98-4B2E-9D1E-32972A7588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676400"/>
            <a:ext cx="7391400" cy="202419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DISTINCT v1.vendor_name, v1.vendor_city,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v1.vendor_state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v1 JOIN vendors v2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v1.vendor_city = v2.vendor_city AND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v1.vendor_state = v2.vendor_state AND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v1.vendor_name &lt;&gt; v2.vendor_name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v1.vendor_state, v1.vendor_city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1277BC-4A0D-4101-B346-109F46E0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C9F3F7-CAD7-4B5F-9B44-D585AB10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16E904-1BAF-4C02-8A67-DEBD2AA2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156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77B97-2B06-45B7-91BA-74ABD8CD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9" y="4159287"/>
            <a:ext cx="4572000" cy="2352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75B82F-D212-4898-B0F6-01B561EA18E9}"/>
              </a:ext>
            </a:extLst>
          </p:cNvPr>
          <p:cNvSpPr/>
          <p:nvPr/>
        </p:nvSpPr>
        <p:spPr>
          <a:xfrm>
            <a:off x="5512419" y="4351640"/>
            <a:ext cx="3400538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altLang="en-US" sz="2000">
                <a:latin typeface="Times New Roman" pitchFamily="18" charset="0"/>
              </a:rPr>
              <a:t>All the vendors will be displayed if there are more than one vendor in a city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altLang="en-US" sz="2000">
                <a:latin typeface="Times New Roman" pitchFamily="18" charset="0"/>
              </a:rPr>
              <a:t>Note Brea CA is not selected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endParaRPr lang="en-US" altLang="en-US" sz="20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056740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9CAB3-6C7F-4F36-8929-A8800034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joins four tables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BA4C1-0350-40CF-AA4F-9E046DF6D8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" y="1371600"/>
            <a:ext cx="8153400" cy="335684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invoice_number, invoice_date,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line_item_amount, account_description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v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JOIN invoices i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JOIN invoice_line_items li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i.invoice_id = li.invoice_id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JOIN general_ledger_accounts gl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li.account_number = gl.account_number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&gt; 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vendor_name, line_item_amount DESC</a:t>
            </a:r>
            <a:endParaRPr lang="en-US" sz="2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 descr="See page 125 in book.">
            <a:extLst>
              <a:ext uri="{FF2B5EF4-FFF2-40B4-BE49-F238E27FC236}">
                <a16:creationId xmlns:a16="http://schemas.microsoft.com/office/drawing/2014/main" id="{2BDC4479-0E42-40CD-9739-315978E5D382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846328" y="4822032"/>
            <a:ext cx="7527544" cy="1883568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BA01AC-9369-43BA-B987-2CC24DEA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B27155-C076-4C46-B319-BE8DE3F4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157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1865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DF6F-010F-4984-9CCB-68D33108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9D86B-4638-44FF-8CF5-BC58179C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3A88D-23E7-467D-92B2-C13C0127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158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447C3-4891-41D7-AAC0-0F2FEE16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8752"/>
            <a:ext cx="6705600" cy="65051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5039C0-E56D-43D9-8D40-09CB0490BEF4}"/>
              </a:ext>
            </a:extLst>
          </p:cNvPr>
          <p:cNvSpPr/>
          <p:nvPr/>
        </p:nvSpPr>
        <p:spPr bwMode="auto">
          <a:xfrm>
            <a:off x="7772400" y="762000"/>
            <a:ext cx="914400" cy="533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13422E-5E56-4E36-85EE-30DCCEFF2C55}"/>
              </a:ext>
            </a:extLst>
          </p:cNvPr>
          <p:cNvSpPr/>
          <p:nvPr/>
        </p:nvSpPr>
        <p:spPr bwMode="auto">
          <a:xfrm>
            <a:off x="762000" y="627993"/>
            <a:ext cx="914400" cy="268014"/>
          </a:xfrm>
          <a:prstGeom prst="ellipse">
            <a:avLst/>
          </a:prstGeom>
          <a:solidFill>
            <a:schemeClr val="lt1">
              <a:alpha val="36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23B115-129A-4E16-87B5-767F6F8D6DA7}"/>
              </a:ext>
            </a:extLst>
          </p:cNvPr>
          <p:cNvSpPr/>
          <p:nvPr/>
        </p:nvSpPr>
        <p:spPr bwMode="auto">
          <a:xfrm>
            <a:off x="990600" y="5181600"/>
            <a:ext cx="1066800" cy="457200"/>
          </a:xfrm>
          <a:prstGeom prst="ellipse">
            <a:avLst/>
          </a:prstGeom>
          <a:solidFill>
            <a:schemeClr val="lt1">
              <a:alpha val="36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4027FE-12BE-4419-850A-82F0875E5AD2}"/>
              </a:ext>
            </a:extLst>
          </p:cNvPr>
          <p:cNvSpPr/>
          <p:nvPr/>
        </p:nvSpPr>
        <p:spPr bwMode="auto">
          <a:xfrm>
            <a:off x="5134303" y="5983926"/>
            <a:ext cx="1066800" cy="264474"/>
          </a:xfrm>
          <a:prstGeom prst="ellipse">
            <a:avLst/>
          </a:prstGeom>
          <a:solidFill>
            <a:schemeClr val="lt1">
              <a:alpha val="36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94870A3-372D-4B4F-8630-13CE0CDA0435}"/>
              </a:ext>
            </a:extLst>
          </p:cNvPr>
          <p:cNvSpPr/>
          <p:nvPr/>
        </p:nvSpPr>
        <p:spPr bwMode="auto">
          <a:xfrm>
            <a:off x="5257800" y="1828800"/>
            <a:ext cx="1066800" cy="264474"/>
          </a:xfrm>
          <a:prstGeom prst="ellipse">
            <a:avLst/>
          </a:prstGeom>
          <a:solidFill>
            <a:schemeClr val="lt1">
              <a:alpha val="36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80084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C063-6590-4477-8A01-2B2A94D4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42" y="420892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implicit syntax for an inner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2CE7C-67C5-4B26-9973-167B0E56F4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062757"/>
            <a:ext cx="8102600" cy="3726153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table_1, table_2 [, table_3]...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table_1.column_name operator table_2.column_name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[AND table_2.column_name operator table_3.column_name]...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the Vendors and Invoices tables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vendor_name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v, invoices i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v.vendor_id = i.vendor_id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invoice_number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036946-894E-4E56-980B-CFABC654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7C4374-49B2-45E3-BB5B-366165CB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306CAE-A918-458D-B928-627EE1D1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159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638EE-A65C-4C01-BAF2-30D74F09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4" y="4114800"/>
            <a:ext cx="3934298" cy="1981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FAE144-DD66-4DF6-912A-1DDE08785408}"/>
              </a:ext>
            </a:extLst>
          </p:cNvPr>
          <p:cNvSpPr/>
          <p:nvPr/>
        </p:nvSpPr>
        <p:spPr>
          <a:xfrm>
            <a:off x="4981102" y="4625726"/>
            <a:ext cx="3934298" cy="16004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6515100" algn="l"/>
              </a:tabLst>
            </a:pPr>
            <a:r>
              <a:rPr lang="en-US" sz="180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Explicit JOIN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...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v 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JOIN invoices i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ON v.vendor_id = i.vendor_id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invoice_number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52119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304794"/>
            <a:ext cx="7162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360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Relational Algebra</a:t>
            </a:r>
            <a:endParaRPr spc="95"/>
          </a:p>
        </p:txBody>
      </p:sp>
      <p:sp>
        <p:nvSpPr>
          <p:cNvPr id="3" name="object 3"/>
          <p:cNvSpPr txBox="1"/>
          <p:nvPr/>
        </p:nvSpPr>
        <p:spPr>
          <a:xfrm>
            <a:off x="457201" y="1111250"/>
            <a:ext cx="7807324" cy="5441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98450" marR="509270" indent="-28575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US" sz="2400" spc="-5">
                <a:latin typeface="Times New Roman" pitchFamily="18" charset="0"/>
                <a:cs typeface="Times New Roman" panose="02020603050405020304" pitchFamily="18" charset="0"/>
              </a:rPr>
              <a:t>Created by Edgar F. Codd in 1970</a:t>
            </a:r>
          </a:p>
          <a:p>
            <a:pPr marL="298450" marR="509270" indent="-28575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US" sz="2400" spc="-5">
                <a:latin typeface="Times New Roman" pitchFamily="18" charset="0"/>
                <a:cs typeface="Times New Roman" panose="02020603050405020304" pitchFamily="18" charset="0"/>
              </a:rPr>
              <a:t>A theoretical foundation for relational databases</a:t>
            </a:r>
          </a:p>
          <a:p>
            <a:pPr marL="298450" marR="509270" indent="-285750">
              <a:lnSpc>
                <a:spcPct val="100000"/>
              </a:lnSpc>
              <a:spcBef>
                <a:spcPts val="100"/>
              </a:spcBef>
              <a:buFont typeface="Arial" pitchFamily="34" charset="0"/>
              <a:buChar char="•"/>
            </a:pPr>
            <a:r>
              <a:rPr lang="en-US" sz="2400" spc="-5">
                <a:latin typeface="Times New Roman" pitchFamily="18" charset="0"/>
                <a:cs typeface="Times New Roman" panose="02020603050405020304" pitchFamily="18" charset="0"/>
              </a:rPr>
              <a:t>A relation is a set of tuples (d</a:t>
            </a:r>
            <a:r>
              <a:rPr lang="en-US" sz="2400" spc="-5" baseline="-25000">
                <a:latin typeface="Times New Roman" pitchFamily="18" charset="0"/>
                <a:cs typeface="Times New Roman" panose="02020603050405020304" pitchFamily="18" charset="0"/>
              </a:rPr>
              <a:t>1</a:t>
            </a:r>
            <a:r>
              <a:rPr lang="en-US" sz="2400" spc="-5">
                <a:latin typeface="Times New Roman" pitchFamily="18" charset="0"/>
                <a:cs typeface="Times New Roman" panose="02020603050405020304" pitchFamily="18" charset="0"/>
              </a:rPr>
              <a:t>, d</a:t>
            </a:r>
            <a:r>
              <a:rPr lang="en-US" sz="2400" spc="-5" baseline="-25000">
                <a:latin typeface="Times New Roman" pitchFamily="18" charset="0"/>
                <a:cs typeface="Times New Roman" panose="02020603050405020304" pitchFamily="18" charset="0"/>
              </a:rPr>
              <a:t>2</a:t>
            </a:r>
            <a:r>
              <a:rPr lang="en-US" sz="2400" spc="-5">
                <a:latin typeface="Times New Roman" pitchFamily="18" charset="0"/>
                <a:cs typeface="Times New Roman" panose="02020603050405020304" pitchFamily="18" charset="0"/>
              </a:rPr>
              <a:t>, ..., d</a:t>
            </a:r>
            <a:r>
              <a:rPr lang="en-US" sz="2400" spc="-5" baseline="-25000" err="1">
                <a:latin typeface="Times New Roman" pitchFamily="18" charset="0"/>
                <a:cs typeface="Times New Roman" panose="02020603050405020304" pitchFamily="18" charset="0"/>
              </a:rPr>
              <a:t>n</a:t>
            </a:r>
            <a:r>
              <a:rPr lang="en-US" sz="2400" spc="-5">
                <a:latin typeface="Times New Roman" pitchFamily="18" charset="0"/>
                <a:cs typeface="Times New Roman" panose="02020603050405020304" pitchFamily="18" charset="0"/>
              </a:rPr>
              <a:t>), where each element d</a:t>
            </a:r>
            <a:r>
              <a:rPr lang="en-US" sz="2400" spc="-5" baseline="-25000">
                <a:latin typeface="Times New Roman" pitchFamily="18" charset="0"/>
                <a:cs typeface="Times New Roman" panose="02020603050405020304" pitchFamily="18" charset="0"/>
              </a:rPr>
              <a:t>i</a:t>
            </a:r>
            <a:r>
              <a:rPr lang="en-US" sz="2400" spc="-5">
                <a:latin typeface="Times New Roman" pitchFamily="18" charset="0"/>
                <a:cs typeface="Times New Roman" panose="02020603050405020304" pitchFamily="18" charset="0"/>
              </a:rPr>
              <a:t> is a member of D, a data domain</a:t>
            </a:r>
          </a:p>
          <a:p>
            <a:pPr marL="298450" indent="-285750">
              <a:lnSpc>
                <a:spcPct val="100000"/>
              </a:lnSpc>
              <a:spcBef>
                <a:spcPts val="780"/>
              </a:spcBef>
              <a:buFont typeface="Arial" pitchFamily="34" charset="0"/>
              <a:buChar char="•"/>
            </a:pPr>
            <a:r>
              <a:rPr sz="2400" spc="-20">
                <a:latin typeface="Times New Roman" pitchFamily="18" charset="0"/>
                <a:cs typeface="Times New Roman" panose="02020603050405020304" pitchFamily="18" charset="0"/>
              </a:rPr>
              <a:t>Six </a:t>
            </a:r>
            <a:r>
              <a:rPr sz="2400" spc="-5">
                <a:latin typeface="Times New Roman" pitchFamily="18" charset="0"/>
                <a:cs typeface="Times New Roman" panose="02020603050405020304" pitchFamily="18" charset="0"/>
              </a:rPr>
              <a:t>basic</a:t>
            </a:r>
            <a:r>
              <a:rPr sz="2400" spc="45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sz="2400" spc="-5">
                <a:latin typeface="Times New Roman" pitchFamily="18" charset="0"/>
                <a:cs typeface="Times New Roman" panose="02020603050405020304" pitchFamily="18" charset="0"/>
              </a:rPr>
              <a:t>operators</a:t>
            </a:r>
            <a:endParaRPr sz="2400">
              <a:latin typeface="Times New Roman" pitchFamily="18" charset="0"/>
              <a:cs typeface="Times New Roman" panose="02020603050405020304" pitchFamily="18" charset="0"/>
            </a:endParaRPr>
          </a:p>
          <a:p>
            <a:pPr marL="755650" marR="5624195" indent="-342900">
              <a:lnSpc>
                <a:spcPct val="131800"/>
              </a:lnSpc>
              <a:spcBef>
                <a:spcPts val="135"/>
              </a:spcBef>
              <a:buFont typeface="Arial" pitchFamily="34" charset="0"/>
              <a:buChar char="•"/>
            </a:pPr>
            <a:r>
              <a:rPr sz="2000" spc="-5">
                <a:latin typeface="Times New Roman" pitchFamily="18" charset="0"/>
                <a:cs typeface="Times New Roman" panose="02020603050405020304" pitchFamily="18" charset="0"/>
              </a:rPr>
              <a:t>select</a:t>
            </a:r>
            <a:r>
              <a:rPr sz="2000" spc="-5">
                <a:latin typeface="Arial" pitchFamily="34" charset="0"/>
                <a:cs typeface="Arial" pitchFamily="34" charset="0"/>
              </a:rPr>
              <a:t>: </a:t>
            </a:r>
            <a:r>
              <a:rPr sz="2800">
                <a:latin typeface="Symbol"/>
                <a:cs typeface="Symbol"/>
              </a:rPr>
              <a:t></a:t>
            </a:r>
            <a:endParaRPr lang="en-US" sz="2800">
              <a:latin typeface="Symbol"/>
              <a:cs typeface="Symbol"/>
            </a:endParaRPr>
          </a:p>
          <a:p>
            <a:pPr marL="755650" marR="5624195" indent="-342900">
              <a:lnSpc>
                <a:spcPct val="131800"/>
              </a:lnSpc>
              <a:spcBef>
                <a:spcPts val="135"/>
              </a:spcBef>
              <a:buFont typeface="Arial" pitchFamily="34" charset="0"/>
              <a:buChar char="•"/>
            </a:pPr>
            <a:r>
              <a:rPr sz="2000" spc="-5">
                <a:latin typeface="Times New Roman" pitchFamily="18" charset="0"/>
                <a:cs typeface="Times New Roman" panose="02020603050405020304" pitchFamily="18" charset="0"/>
              </a:rPr>
              <a:t>project</a:t>
            </a:r>
            <a:r>
              <a:rPr sz="2000" spc="-5">
                <a:latin typeface="Arial" pitchFamily="34" charset="0"/>
                <a:cs typeface="Arial" pitchFamily="34" charset="0"/>
              </a:rPr>
              <a:t>:</a:t>
            </a:r>
            <a:r>
              <a:rPr sz="2000" spc="-85">
                <a:latin typeface="Arial" pitchFamily="34" charset="0"/>
                <a:cs typeface="Arial" pitchFamily="34" charset="0"/>
              </a:rPr>
              <a:t> </a:t>
            </a:r>
            <a:r>
              <a:rPr sz="2000">
                <a:latin typeface="Symbol"/>
                <a:cs typeface="Symbol"/>
              </a:rPr>
              <a:t></a:t>
            </a:r>
            <a:endParaRPr lang="en-US" sz="2000">
              <a:latin typeface="Symbol"/>
              <a:cs typeface="Symbol"/>
            </a:endParaRPr>
          </a:p>
          <a:p>
            <a:pPr marL="755650" marR="5624195" indent="-342900">
              <a:lnSpc>
                <a:spcPct val="131800"/>
              </a:lnSpc>
              <a:spcBef>
                <a:spcPts val="135"/>
              </a:spcBef>
              <a:buFont typeface="Arial" pitchFamily="34" charset="0"/>
              <a:buChar char="•"/>
            </a:pPr>
            <a:r>
              <a:rPr sz="2000" spc="-10">
                <a:latin typeface="Times New Roman" pitchFamily="18" charset="0"/>
                <a:cs typeface="Times New Roman" panose="02020603050405020304" pitchFamily="18" charset="0"/>
              </a:rPr>
              <a:t>union</a:t>
            </a:r>
            <a:r>
              <a:rPr sz="2000" spc="-10">
                <a:latin typeface="Arial" pitchFamily="34" charset="0"/>
                <a:cs typeface="Arial" pitchFamily="34" charset="0"/>
              </a:rPr>
              <a:t>:</a:t>
            </a:r>
            <a:r>
              <a:rPr sz="2000" spc="-35">
                <a:latin typeface="Arial" pitchFamily="34" charset="0"/>
                <a:cs typeface="Arial" pitchFamily="34" charset="0"/>
              </a:rPr>
              <a:t> </a:t>
            </a:r>
            <a:r>
              <a:rPr sz="2000">
                <a:latin typeface="Symbol"/>
                <a:cs typeface="Symbol"/>
              </a:rPr>
              <a:t></a:t>
            </a:r>
            <a:endParaRPr lang="en-US" sz="2000">
              <a:latin typeface="Symbol"/>
              <a:cs typeface="Symbol"/>
            </a:endParaRPr>
          </a:p>
          <a:p>
            <a:pPr marL="698500" indent="-285750">
              <a:lnSpc>
                <a:spcPct val="100000"/>
              </a:lnSpc>
              <a:spcBef>
                <a:spcPts val="780"/>
              </a:spcBef>
              <a:buFont typeface="Arial" pitchFamily="34" charset="0"/>
              <a:buChar char="•"/>
            </a:pPr>
            <a:r>
              <a:rPr lang="en-US" sz="2000" spc="-5">
                <a:latin typeface="Times New Roman" pitchFamily="18" charset="0"/>
                <a:cs typeface="Times New Roman" panose="02020603050405020304" pitchFamily="18" charset="0"/>
              </a:rPr>
              <a:t>set </a:t>
            </a:r>
            <a:r>
              <a:rPr lang="en-US" sz="2000" spc="-10">
                <a:latin typeface="Times New Roman" pitchFamily="18" charset="0"/>
                <a:cs typeface="Times New Roman" panose="02020603050405020304" pitchFamily="18" charset="0"/>
              </a:rPr>
              <a:t>difference</a:t>
            </a:r>
            <a:r>
              <a:rPr lang="en-US" sz="2000" spc="-10">
                <a:latin typeface="Arial" pitchFamily="34" charset="0"/>
                <a:cs typeface="Arial" pitchFamily="34" charset="0"/>
              </a:rPr>
              <a:t>:</a:t>
            </a:r>
            <a:r>
              <a:rPr lang="en-US" sz="2000" spc="5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>
                <a:latin typeface="Arial" pitchFamily="34" charset="0"/>
                <a:cs typeface="Arial" pitchFamily="34" charset="0"/>
              </a:rPr>
              <a:t>–</a:t>
            </a:r>
            <a:endParaRPr lang="en-US" sz="2000">
              <a:latin typeface="Arial" pitchFamily="34" charset="0"/>
              <a:cs typeface="Arial" pitchFamily="34" charset="0"/>
            </a:endParaRPr>
          </a:p>
          <a:p>
            <a:pPr marL="698500" marR="4584065" indent="-285750">
              <a:lnSpc>
                <a:spcPts val="3229"/>
              </a:lnSpc>
              <a:spcBef>
                <a:spcPts val="5"/>
              </a:spcBef>
              <a:buFont typeface="Arial" pitchFamily="34" charset="0"/>
              <a:buChar char="•"/>
            </a:pPr>
            <a:r>
              <a:rPr sz="2000" spc="-10">
                <a:latin typeface="Times New Roman" pitchFamily="18" charset="0"/>
                <a:cs typeface="Times New Roman" panose="02020603050405020304" pitchFamily="18" charset="0"/>
              </a:rPr>
              <a:t>Cartesian </a:t>
            </a:r>
            <a:r>
              <a:rPr sz="2000" spc="-5">
                <a:latin typeface="Times New Roman" pitchFamily="18" charset="0"/>
                <a:cs typeface="Times New Roman" panose="02020603050405020304" pitchFamily="18" charset="0"/>
              </a:rPr>
              <a:t>product</a:t>
            </a:r>
            <a:r>
              <a:rPr lang="en-US" sz="2000" spc="-5">
                <a:latin typeface="Arial" pitchFamily="34" charset="0"/>
                <a:cs typeface="Arial" pitchFamily="34" charset="0"/>
              </a:rPr>
              <a:t>: X</a:t>
            </a:r>
            <a:endParaRPr lang="en-US" sz="2000">
              <a:latin typeface="Arial" pitchFamily="34" charset="0"/>
              <a:cs typeface="Arial" pitchFamily="34" charset="0"/>
            </a:endParaRPr>
          </a:p>
          <a:p>
            <a:pPr marL="698500" marR="4584065" indent="-285750">
              <a:lnSpc>
                <a:spcPts val="3229"/>
              </a:lnSpc>
              <a:spcBef>
                <a:spcPts val="5"/>
              </a:spcBef>
              <a:buFont typeface="Arial" pitchFamily="34" charset="0"/>
              <a:buChar char="•"/>
            </a:pPr>
            <a:r>
              <a:rPr sz="2000" spc="-10">
                <a:latin typeface="Times New Roman" pitchFamily="18" charset="0"/>
                <a:cs typeface="Times New Roman" panose="02020603050405020304" pitchFamily="18" charset="0"/>
              </a:rPr>
              <a:t>rename</a:t>
            </a:r>
            <a:r>
              <a:rPr sz="2000" spc="-10">
                <a:latin typeface="Arial" pitchFamily="34" charset="0"/>
                <a:cs typeface="Arial" pitchFamily="34" charset="0"/>
              </a:rPr>
              <a:t>:</a:t>
            </a:r>
            <a:r>
              <a:rPr sz="2000" spc="-20">
                <a:latin typeface="Arial" pitchFamily="34" charset="0"/>
                <a:cs typeface="Arial" pitchFamily="34" charset="0"/>
              </a:rPr>
              <a:t> </a:t>
            </a:r>
            <a:r>
              <a:rPr sz="2400" spc="-30">
                <a:latin typeface="Symbol"/>
                <a:cs typeface="Symbol"/>
              </a:rPr>
              <a:t></a:t>
            </a:r>
            <a:endParaRPr sz="2400">
              <a:latin typeface="Symbol"/>
              <a:cs typeface="Symbol"/>
            </a:endParaRPr>
          </a:p>
          <a:p>
            <a:pPr marL="298450" marR="5080" indent="-285750">
              <a:lnSpc>
                <a:spcPct val="100000"/>
              </a:lnSpc>
              <a:spcBef>
                <a:spcPts val="545"/>
              </a:spcBef>
              <a:buFont typeface="Arial" pitchFamily="34" charset="0"/>
              <a:buChar char="•"/>
              <a:tabLst>
                <a:tab pos="2765425" algn="l"/>
              </a:tabLst>
            </a:pPr>
            <a:r>
              <a:rPr sz="2400" spc="-15">
                <a:latin typeface="Times New Roman" pitchFamily="18" charset="0"/>
                <a:cs typeface="Times New Roman" panose="02020603050405020304" pitchFamily="18" charset="0"/>
              </a:rPr>
              <a:t>The </a:t>
            </a:r>
            <a:r>
              <a:rPr sz="2400" spc="-5">
                <a:latin typeface="Times New Roman" pitchFamily="18" charset="0"/>
                <a:cs typeface="Times New Roman" panose="02020603050405020304" pitchFamily="18" charset="0"/>
              </a:rPr>
              <a:t>operators take</a:t>
            </a:r>
            <a:r>
              <a:rPr sz="2400" spc="5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sz="2400">
                <a:latin typeface="Times New Roman" pitchFamily="18" charset="0"/>
                <a:cs typeface="Times New Roman" panose="02020603050405020304" pitchFamily="18" charset="0"/>
              </a:rPr>
              <a:t>one</a:t>
            </a:r>
            <a:r>
              <a:rPr sz="2400" spc="5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sz="2400" spc="-10">
                <a:latin typeface="Times New Roman" pitchFamily="18" charset="0"/>
                <a:cs typeface="Times New Roman" panose="02020603050405020304" pitchFamily="18" charset="0"/>
              </a:rPr>
              <a:t>or</a:t>
            </a:r>
            <a:r>
              <a:rPr lang="en-US" sz="2400" spc="-1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sz="2400">
                <a:latin typeface="Times New Roman" pitchFamily="18" charset="0"/>
                <a:cs typeface="Times New Roman" panose="02020603050405020304" pitchFamily="18" charset="0"/>
              </a:rPr>
              <a:t>two </a:t>
            </a:r>
            <a:r>
              <a:rPr sz="2400" spc="-5">
                <a:latin typeface="Times New Roman" pitchFamily="18" charset="0"/>
                <a:cs typeface="Times New Roman" panose="02020603050405020304" pitchFamily="18" charset="0"/>
              </a:rPr>
              <a:t>relations </a:t>
            </a:r>
            <a:r>
              <a:rPr sz="2400">
                <a:latin typeface="Times New Roman" pitchFamily="18" charset="0"/>
                <a:cs typeface="Times New Roman" panose="02020603050405020304" pitchFamily="18" charset="0"/>
              </a:rPr>
              <a:t>as </a:t>
            </a:r>
            <a:r>
              <a:rPr sz="2400" spc="-5">
                <a:latin typeface="Times New Roman" pitchFamily="18" charset="0"/>
                <a:cs typeface="Times New Roman" panose="02020603050405020304" pitchFamily="18" charset="0"/>
              </a:rPr>
              <a:t>inputs and produce </a:t>
            </a:r>
            <a:r>
              <a:rPr sz="2400">
                <a:latin typeface="Times New Roman" pitchFamily="18" charset="0"/>
                <a:cs typeface="Times New Roman" panose="02020603050405020304" pitchFamily="18" charset="0"/>
              </a:rPr>
              <a:t>a </a:t>
            </a:r>
            <a:r>
              <a:rPr sz="2400" spc="-5">
                <a:latin typeface="Times New Roman" pitchFamily="18" charset="0"/>
                <a:cs typeface="Times New Roman" panose="02020603050405020304" pitchFamily="18" charset="0"/>
              </a:rPr>
              <a:t>new  </a:t>
            </a:r>
            <a:r>
              <a:rPr sz="2400" spc="-10">
                <a:latin typeface="Times New Roman" pitchFamily="18" charset="0"/>
                <a:cs typeface="Times New Roman" panose="02020603050405020304" pitchFamily="18" charset="0"/>
              </a:rPr>
              <a:t>relation as </a:t>
            </a:r>
            <a:r>
              <a:rPr sz="2400">
                <a:latin typeface="Times New Roman" pitchFamily="18" charset="0"/>
                <a:cs typeface="Times New Roman" panose="02020603050405020304" pitchFamily="18" charset="0"/>
              </a:rPr>
              <a:t>a</a:t>
            </a:r>
            <a:r>
              <a:rPr sz="2400" spc="20">
                <a:latin typeface="Times New Roman" pitchFamily="18" charset="0"/>
                <a:cs typeface="Times New Roman" panose="02020603050405020304" pitchFamily="18" charset="0"/>
              </a:rPr>
              <a:t> </a:t>
            </a:r>
            <a:r>
              <a:rPr sz="2400" spc="-5">
                <a:latin typeface="Times New Roman" pitchFamily="18" charset="0"/>
                <a:cs typeface="Times New Roman" panose="02020603050405020304" pitchFamily="18" charset="0"/>
              </a:rPr>
              <a:t>result.</a:t>
            </a:r>
            <a:endParaRPr sz="240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A182-258A-46A2-A055-C8524A7B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4212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four tables with Implicit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248AA-8B68-4A3D-AC34-D0CE07C6E5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248360"/>
            <a:ext cx="7924800" cy="271404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invoice_number, invoice_date,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line_item_amount, account_description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 vendors v, invoices i, invoice_line_items li,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general_ledger_accounts gl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i.invoice_id = li.invoice_id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li.account_number = gl.account_number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invoice_total - payment_total - credit_total &gt; 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vendor_name, line_item_amount DESC</a:t>
            </a:r>
            <a:endParaRPr lang="en-US" sz="2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 descr="See page 127 in book.">
            <a:extLst>
              <a:ext uri="{FF2B5EF4-FFF2-40B4-BE49-F238E27FC236}">
                <a16:creationId xmlns:a16="http://schemas.microsoft.com/office/drawing/2014/main" id="{F658A405-0D96-4F1C-8974-E8FB8980AB18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85800" y="4293218"/>
            <a:ext cx="8003525" cy="200972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2F8AE9A-7EF4-4751-BCDF-8D4B226CE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C7B4F1-5413-49C2-8056-7CB30F07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19F5A9-D5A9-4B54-BF11-8F4A66C2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160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68985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8710-7D27-48BB-8DCA-5911EAF8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inner joins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2A2A3-B37E-478E-A817-EC54D46DFA9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219200"/>
            <a:ext cx="7391400" cy="52578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Join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Join condition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Inner join</a:t>
            </a:r>
          </a:p>
          <a:p>
            <a:pPr marR="274320" lvl="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Ad hoc relationship -  joining tables based on relationships not defined in the database.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Qualified column name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Table alias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Schema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Self-join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Explicit syntax 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Implicit syntax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6A228-9E48-4CB4-85A1-A8EA07D95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5235E-5C69-4199-B3FC-A7D88089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37174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2EF3-ECF2-40D3-9375-678CB3F7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8212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Explicit syntax for an outer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89BBD-5BF3-4262-BAD0-4F0767BA6EB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85800" y="1215989"/>
            <a:ext cx="8077200" cy="4194211"/>
          </a:xfrm>
        </p:spPr>
        <p:txBody>
          <a:bodyPr/>
          <a:lstStyle/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table_1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{LEFT|RIGHT} [OUTER] JOIN table_2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join_condition_1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[{LEFT|RIGHT} [OUTER] JOIN table_3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join_condition_2]...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outer joins do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tabLst>
                <a:tab pos="1828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Joins of this type retrieve unmatched rows from</a:t>
            </a:r>
          </a:p>
          <a:p>
            <a:pPr marL="800100" indent="-457200">
              <a:spcBef>
                <a:spcPts val="600"/>
              </a:spcBef>
              <a:spcAft>
                <a:spcPts val="900"/>
              </a:spcAft>
              <a:tabLst>
                <a:tab pos="457200" algn="l"/>
                <a:tab pos="914400" algn="l"/>
                <a:tab pos="2743200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Right outer join	The second (right) table</a:t>
            </a:r>
            <a:endParaRPr lang="en-US" sz="800">
              <a:latin typeface="Times New Roman" pitchFamily="18" charset="0"/>
              <a:ea typeface="Times New Roman" panose="02020603050405020304" pitchFamily="18" charset="0"/>
            </a:endParaRPr>
          </a:p>
          <a:p>
            <a:pPr marL="800100" indent="-457200">
              <a:spcBef>
                <a:spcPts val="600"/>
              </a:spcBef>
              <a:spcAft>
                <a:spcPts val="900"/>
              </a:spcAft>
              <a:tabLst>
                <a:tab pos="457200" algn="l"/>
                <a:tab pos="914400" algn="l"/>
                <a:tab pos="2743200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Left outer join	The first (left) table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1D1B-6858-4F85-BDB4-A62DA95541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620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59771-10B9-44F4-B8BE-87CD99AF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162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27B4A4-6E55-4E72-BA1C-03482776A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929" y="4857750"/>
            <a:ext cx="29908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3598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E052-0C6F-4C56-A0C5-D96B8799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2"/>
            <a:ext cx="7391400" cy="93127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left outer join of the Vendors and Invoices tables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6E38C-AEC4-487E-BE5D-29FD8CE03F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1577236"/>
            <a:ext cx="8153400" cy="1412957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invoice_number,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LEFT JOIN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vendors.vendor_id = invoices.vendor_id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vendor_name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C6A69-E75A-4ABF-B797-84A637769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7E4664-10B7-46C2-A14A-68626150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EF1CE8-7481-4C23-891A-CBF1ADD8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163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FAD0F-17D0-4CFA-B923-6A6D43415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00703"/>
            <a:ext cx="5029200" cy="1566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2A392-0A83-4AB1-955D-30FD26C6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269" y="4797286"/>
            <a:ext cx="5008665" cy="18767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84551C-7F21-4203-B0A1-EDACE893ECDA}"/>
              </a:ext>
            </a:extLst>
          </p:cNvPr>
          <p:cNvSpPr/>
          <p:nvPr/>
        </p:nvSpPr>
        <p:spPr>
          <a:xfrm>
            <a:off x="706821" y="5486400"/>
            <a:ext cx="2975495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Compare: Inner Join</a:t>
            </a:r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EA4BEE7-2F80-4D72-B856-99A9EF569FD5}"/>
                  </a:ext>
                </a:extLst>
              </p14:cNvPr>
              <p14:cNvContentPartPr/>
              <p14:nvPr/>
            </p14:nvContentPartPr>
            <p14:xfrm>
              <a:off x="5194431" y="3597612"/>
              <a:ext cx="3193920" cy="852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EA4BEE7-2F80-4D72-B856-99A9EF569F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0111" y="3593292"/>
                <a:ext cx="3202560" cy="8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284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F615-3FA4-43E1-9178-2D2C5CB7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839"/>
            <a:ext cx="35814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Departments table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FEF57-A06A-4DDB-BE08-462B3A64E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193" y="3576804"/>
            <a:ext cx="3886200" cy="520262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Employees table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157862-C0C9-410F-BFE3-AA8ED58E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9BBB3A-1969-4E24-AFE3-381DCA22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E559C1-FF11-448F-90F8-605AF8D23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69567" y="6296722"/>
            <a:ext cx="1905000" cy="457200"/>
          </a:xfrm>
        </p:spPr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164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DD2F1E-94E3-4A3C-A0C8-ED457C9B5E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1105008"/>
            <a:ext cx="3711179" cy="1730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40CC3D-57CD-432B-A9E7-F05E7480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56" y="1068858"/>
            <a:ext cx="3105182" cy="24928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0551F0-BD4C-4E5C-8940-260A4D19898D}"/>
              </a:ext>
            </a:extLst>
          </p:cNvPr>
          <p:cNvSpPr/>
          <p:nvPr/>
        </p:nvSpPr>
        <p:spPr>
          <a:xfrm>
            <a:off x="5169705" y="496807"/>
            <a:ext cx="291938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b="1" kern="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Projects table </a:t>
            </a:r>
            <a:endParaRPr lang="en-US" sz="16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347A0-19E7-4536-9AEE-F6A414A2D96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841917" y="4149047"/>
            <a:ext cx="5502434" cy="23279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93F4BD-0509-4531-8D30-A1A28969907B}"/>
              </a:ext>
            </a:extLst>
          </p:cNvPr>
          <p:cNvSpPr/>
          <p:nvPr/>
        </p:nvSpPr>
        <p:spPr>
          <a:xfrm>
            <a:off x="7391400" y="4482026"/>
            <a:ext cx="1576732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ex 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89219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50B8-32A1-4D78-A1F9-27ED59A4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6289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left outer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0074E-1813-4D6E-8EA8-2F42345D7A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2851282"/>
            <a:ext cx="7950200" cy="150929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department_name, d.department_number, last_name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 d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 JOIN employees 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d.department_number = e.department_number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department_name</a:t>
            </a:r>
            <a:endParaRPr lang="en-US" sz="2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97198B-4B6C-47D6-AE42-5F6C2C38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95487E-4FED-408C-8543-26EA29AF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1FAB71-4D77-4151-9EF8-7E5CDD18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165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2BCA6-BB0B-494F-A093-DB1E3F64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11044"/>
            <a:ext cx="4267200" cy="2370667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C99AC67C-EACB-473A-A5B3-DF935BAD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28" y="1163539"/>
            <a:ext cx="2941722" cy="1372029"/>
          </a:xfrm>
          <a:prstGeom prst="rect">
            <a:avLst/>
          </a:prstGeom>
        </p:spPr>
      </p:pic>
      <p:pic>
        <p:nvPicPr>
          <p:cNvPr id="10" name="Content Placeholder 11">
            <a:extLst>
              <a:ext uri="{FF2B5EF4-FFF2-40B4-BE49-F238E27FC236}">
                <a16:creationId xmlns:a16="http://schemas.microsoft.com/office/drawing/2014/main" id="{4C9DF309-9695-40DA-8EFE-410245A6D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810000" y="576050"/>
            <a:ext cx="5152380" cy="195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386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3B18-094A-4BAE-A29B-3F15EF4A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1473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right outer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CAA39-48CA-4248-B4E7-131F1C7DE8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0763" y="2590800"/>
            <a:ext cx="8153400" cy="137203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department_name, e.department_number, last_name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 d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RIGHT JOIN employees 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d.department_number = e.department_number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department_name</a:t>
            </a:r>
            <a:endParaRPr lang="en-US" sz="2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E7A46A-F875-40C4-87B2-C4489471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0BD6DF-4BD4-46CC-8C6C-9BB0F1B2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AE7461-2D0F-4790-B1B4-6ECCDA5F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166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ABF8A-6CBB-4FC1-A141-D5D74BD2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3857688"/>
            <a:ext cx="4648200" cy="2769437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1BE7784-081A-48FF-BDC3-20A3F0B8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52469"/>
            <a:ext cx="2941722" cy="1372029"/>
          </a:xfrm>
          <a:prstGeom prst="rect">
            <a:avLst/>
          </a:prstGeom>
        </p:spPr>
      </p:pic>
      <p:pic>
        <p:nvPicPr>
          <p:cNvPr id="10" name="Content Placeholder 11">
            <a:extLst>
              <a:ext uri="{FF2B5EF4-FFF2-40B4-BE49-F238E27FC236}">
                <a16:creationId xmlns:a16="http://schemas.microsoft.com/office/drawing/2014/main" id="{EB735788-82C4-47C5-8DA4-388C17040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085972" y="464980"/>
            <a:ext cx="5152380" cy="1959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911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B4EF-326A-4AC9-9482-B33D322C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three tables using left outer joins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CF942-1DDB-4A1F-9B8B-89807476B2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378034"/>
            <a:ext cx="7924800" cy="218064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department_name, last_name, project_number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 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 JOIN employees 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d.department_number = e.department_number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 JOIN projects p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e.employee_id = p.employee_id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department_name, last_name</a:t>
            </a:r>
            <a:endParaRPr lang="en-US" sz="2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AE3906-C672-4C9C-A091-F5DB225F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EF98CC-CEA3-44CC-95AE-2ED23917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167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69BE1-11D1-429E-8264-64C369DE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1" y="3684047"/>
            <a:ext cx="4261945" cy="24897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36680-51C4-4458-BBFF-A1A6DD83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61" y="3743228"/>
            <a:ext cx="4546853" cy="235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461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7DBD-84A2-4B88-9E16-B234FD36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Combine an outer and an inner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B89CE-2CD3-43F3-AD6B-8676D7726C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1525739"/>
            <a:ext cx="7848600" cy="218064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department_name, last_name, project_number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 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JOIN employees 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d.department_number = e.department_number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 JOIN projects p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e.employee_id = p.employee_id</a:t>
            </a:r>
            <a:b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department_name, last_name</a:t>
            </a:r>
          </a:p>
          <a:p>
            <a:endParaRPr lang="en-US" sz="2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85FC00-94E3-4955-9B15-7848E334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719100-6769-452B-AC76-BABD82EC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EB7297-C2A2-4988-8B4D-C03AEABF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168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60879-3332-45A7-95DA-AC69CB373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866048"/>
            <a:ext cx="4425394" cy="245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4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CF90-8D8E-4C09-98C5-20CC2205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351132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that uses the USING keyword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92B52-80C5-41D6-BA13-3ADFAEE9FA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9448" y="1005494"/>
            <a:ext cx="7725103" cy="3746682"/>
          </a:xfrm>
        </p:spPr>
        <p:txBody>
          <a:bodyPr/>
          <a:lstStyle/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table_1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[{LEFT|RIGHT} [OUTER]] JOIN table_2 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USING (join_column_1[, join_column_2]...)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[[{LEFT|RIGHT} [OUTER]] JOIN table_3 </a:t>
            </a:r>
          </a:p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USING (join_column_1[, join_column_2]...)]...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USING keyword to join two tables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JOIN invoices USING (vendor_id)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invoice_number</a:t>
            </a:r>
          </a:p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8520EB-DBA9-40E5-B36F-5ECD86C2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708D21C-3A38-4040-A2D7-84E2F888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5B452D-AE74-4E54-93F6-77F4B2D3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169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61240-C416-4A48-9C30-29FA6FD3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945915"/>
            <a:ext cx="3429000" cy="17968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4418D-168C-46A2-807F-EE00F8C95A27}"/>
              </a:ext>
            </a:extLst>
          </p:cNvPr>
          <p:cNvSpPr/>
          <p:nvPr/>
        </p:nvSpPr>
        <p:spPr>
          <a:xfrm>
            <a:off x="4605869" y="4601983"/>
            <a:ext cx="4472153" cy="20621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(vendor_id) </a:t>
            </a: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is same as</a:t>
            </a:r>
            <a:endParaRPr lang="en-US" sz="180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vendors.vendor_id =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invoices.vendor_id</a:t>
            </a:r>
          </a:p>
          <a:p>
            <a:pPr marL="285750" marR="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This is called equijoin: using the equal operator to join two tables on a common column</a:t>
            </a:r>
          </a:p>
          <a:p>
            <a:pPr marL="285750" marR="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More readable and compact than ON</a:t>
            </a:r>
          </a:p>
        </p:txBody>
      </p:sp>
    </p:spTree>
    <p:extLst>
      <p:ext uri="{BB962C8B-B14F-4D97-AF65-F5344CB8AC3E}">
        <p14:creationId xmlns:p14="http://schemas.microsoft.com/office/powerpoint/2010/main" val="55579671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5439-8E84-4606-A28B-30E3B9D4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2994"/>
            <a:ext cx="7315200" cy="822811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table relationships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9B887-5B53-45EA-865C-16DAC29996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7391400" cy="40386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Foreign key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Referential integrity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One-to-many relationship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One-to-one relationship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Many-to-many relationship</a:t>
            </a: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339EF-DDE0-4816-96F8-7F0A3A90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A8B6A-6B12-4B09-9F17-B73EA12E6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1ABBC-6186-44CB-B7CE-3A07C700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72608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5DBC-EB2D-4EFA-8A98-FB37E48B6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8769"/>
            <a:ext cx="8077200" cy="86177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USING keyword to join three tables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A6FA4-7D2D-46F4-8D66-1E45AFAAA9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295400"/>
            <a:ext cx="7391400" cy="148093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department_name, last_name, project_number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JOIN employees USING (department_number)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 JOIN projects USING (employee_id)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department_name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086473-20A6-483C-99ED-E487D8A2E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90080D-A038-4A4B-A0C2-ACAC25678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0E4A8A-B90F-4B13-B7ED-C036629E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170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3D630-C450-4B57-86CC-366DF734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763351"/>
            <a:ext cx="3657600" cy="193852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EA9050-8291-46B2-B3CC-DD8DBB8A75E8}"/>
              </a:ext>
            </a:extLst>
          </p:cNvPr>
          <p:cNvSpPr txBox="1"/>
          <p:nvPr/>
        </p:nvSpPr>
        <p:spPr bwMode="auto">
          <a:xfrm>
            <a:off x="2815438" y="2912166"/>
            <a:ext cx="6146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department_name, last_name, project_number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 d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JOIN employees e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d.department_number = e.department_number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 JOIN projects p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e.employee_id = p.employee_id</a:t>
            </a:r>
            <a:b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department_name, last_name</a:t>
            </a:r>
          </a:p>
          <a:p>
            <a:endParaRPr lang="en-US" sz="1800" kern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C3C512-2662-4EBB-BD79-5CAB556BE95D}"/>
              </a:ext>
            </a:extLst>
          </p:cNvPr>
          <p:cNvSpPr/>
          <p:nvPr/>
        </p:nvSpPr>
        <p:spPr>
          <a:xfrm>
            <a:off x="1905000" y="334133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Compare: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048626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1AC5-337B-435F-9882-A6C6EFDA7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6474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Join that uses the NATURAL keyword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9BE37-9A05-43FD-A19B-CA7D2B4389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68" y="1097573"/>
            <a:ext cx="7315200" cy="32004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table_1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NATURAL JOIN table_2 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[NATURAL JOIN table_3]...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NATURAL keyword to join tables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NATURAL JOIN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invoice_number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13AF97F-3402-4419-9DB7-A5733EF7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300A3-CBA1-44BF-88DB-568423D9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72" y="4438185"/>
            <a:ext cx="3276600" cy="1706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74ABF3-AC50-47DA-9CE5-C005C878BA55}"/>
              </a:ext>
            </a:extLst>
          </p:cNvPr>
          <p:cNvSpPr/>
          <p:nvPr/>
        </p:nvSpPr>
        <p:spPr>
          <a:xfrm>
            <a:off x="4493364" y="3776981"/>
            <a:ext cx="4574436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en-US" sz="2000"/>
              <a:t>Natural join – a join based on the common columns in the two tables being joined. </a:t>
            </a:r>
          </a:p>
          <a:p>
            <a:pPr marL="342900" indent="-342900"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en-US" sz="2000"/>
              <a:t>Common columns are columns that have the same name in both tables</a:t>
            </a:r>
          </a:p>
          <a:p>
            <a:pPr marL="342900" indent="-342900"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en-US" sz="2000"/>
              <a:t>Both the vendors table and the invoices table have the vendor_id column</a:t>
            </a:r>
          </a:p>
          <a:p>
            <a:pPr marL="342900" indent="-342900"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en-US" sz="2000"/>
              <a:t>Does not work well when the query is complicated and there are more than one common column</a:t>
            </a:r>
          </a:p>
          <a:p>
            <a:pPr marL="342900" indent="-342900" eaLnBrk="1" hangingPunct="1">
              <a:lnSpc>
                <a:spcPct val="80000"/>
              </a:lnSpc>
              <a:buFont typeface="Arial" pitchFamily="34" charset="0"/>
              <a:buChar char="•"/>
            </a:pPr>
            <a:r>
              <a:rPr lang="en-US" altLang="en-US" sz="2000"/>
              <a:t>Should be used with care</a:t>
            </a:r>
          </a:p>
        </p:txBody>
      </p:sp>
    </p:spTree>
    <p:extLst>
      <p:ext uri="{BB962C8B-B14F-4D97-AF65-F5344CB8AC3E}">
        <p14:creationId xmlns:p14="http://schemas.microsoft.com/office/powerpoint/2010/main" val="4141213434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3988-BDD1-4072-9AD7-8436F40C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4211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NATURAL Join with Left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FF017-E31F-4F35-AD56-635E5F6E45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200" y="1143000"/>
            <a:ext cx="7391400" cy="198821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department_name AS dept_name, last_name, project_number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NATURAL JOIN employees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 JOIN projects USING (employee_id)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department_name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675A6A-8B68-4301-B995-113813ECC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13D6BF-4A44-4DCA-AA63-04D9159F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1B426E-40BD-48DE-90F5-CCB5BC5D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172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FCDE4-F201-42C0-9D9D-CF75C97C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484227"/>
            <a:ext cx="3429000" cy="202736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9A344D-6CD1-46B1-9B49-C8E767E7D66D}"/>
              </a:ext>
            </a:extLst>
          </p:cNvPr>
          <p:cNvSpPr txBox="1"/>
          <p:nvPr/>
        </p:nvSpPr>
        <p:spPr bwMode="auto">
          <a:xfrm>
            <a:off x="2921000" y="2869058"/>
            <a:ext cx="6146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department_name, last_name, project_number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 d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JOIN employees e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d.department_number = e.department_number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 JOIN projects p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e.employee_id = p.employee_id</a:t>
            </a:r>
            <a:b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department_name, last_name</a:t>
            </a:r>
          </a:p>
          <a:p>
            <a:endParaRPr lang="en-US" sz="1800" kern="0"/>
          </a:p>
        </p:txBody>
      </p:sp>
    </p:spTree>
    <p:extLst>
      <p:ext uri="{BB962C8B-B14F-4D97-AF65-F5344CB8AC3E}">
        <p14:creationId xmlns:p14="http://schemas.microsoft.com/office/powerpoint/2010/main" val="1346372739"/>
      </p:ext>
    </p:extLst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7CE6-F814-4A13-8274-3A56F62C3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4934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explicit syntax for a cross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99681-E5AE-4DE8-9B3E-662423535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954485"/>
            <a:ext cx="7696200" cy="256684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  <a:b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table_1 CROSS JOIN table_2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cross join that uses the explicit syntax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departments.department_number, department_name,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employee_id, last_name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 CROSS JOIN employees</a:t>
            </a:r>
          </a:p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departments.department_number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34C5F3-C199-4B6B-8182-FB212C35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93184-C0F7-4DA5-B7D2-55D583A7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173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45DCC901-CD1B-4199-A0C4-B49471C6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223470"/>
            <a:ext cx="3110497" cy="1450746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5322F059-FF9A-4FE4-8A10-D5A3A788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856198" y="3521334"/>
            <a:ext cx="5088631" cy="2152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31943"/>
      </p:ext>
    </p:extLst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17CE6-F814-4A13-8274-3A56F62C3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4157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34C5F3-C199-4B6B-8182-FB212C35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93184-C0F7-4DA5-B7D2-55D583A77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174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54A509-93D7-4539-BC65-9D0B2EFE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5105400"/>
            <a:ext cx="4333875" cy="1600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9B71E9E-9183-4D6B-9A3A-F109F474D01C}"/>
              </a:ext>
            </a:extLst>
          </p:cNvPr>
          <p:cNvSpPr/>
          <p:nvPr/>
        </p:nvSpPr>
        <p:spPr>
          <a:xfrm>
            <a:off x="1350313" y="5484167"/>
            <a:ext cx="1840242" cy="842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b="1" kern="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Inner join result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89209-5422-4475-A40D-43BB59125C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5694" y="2955629"/>
            <a:ext cx="7222906" cy="1676400"/>
          </a:xfrm>
        </p:spPr>
        <p:txBody>
          <a:bodyPr/>
          <a:lstStyle/>
          <a:p>
            <a:r>
              <a:rPr lang="en-US"/>
              <a:t>…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>
                <a:solidFill>
                  <a:srgbClr val="252525"/>
                </a:solidFill>
                <a:latin typeface="Segoe UI" panose="020B0502040204020203" pitchFamily="34" charset="0"/>
              </a:rPr>
              <a:t>45 rows are returned as a result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>
                <a:solidFill>
                  <a:srgbClr val="252525"/>
                </a:solidFill>
                <a:latin typeface="Segoe UI" panose="020B0502040204020203" pitchFamily="34" charset="0"/>
              </a:rPr>
              <a:t>Also known as cartesian join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>
                <a:solidFill>
                  <a:srgbClr val="252525"/>
                </a:solidFill>
                <a:latin typeface="Segoe UI" panose="020B0502040204020203" pitchFamily="34" charset="0"/>
              </a:rPr>
              <a:t>Note that there is no join condition</a:t>
            </a:r>
            <a:endParaRPr lang="en-US"/>
          </a:p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E39715-C10C-498A-ADD3-29A5774AE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19533"/>
            <a:ext cx="5009510" cy="14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348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Grp="1" noChangeArrowheads="1"/>
          </p:cNvSpPr>
          <p:nvPr>
            <p:ph type="body" sz="quarter" idx="17"/>
          </p:nvPr>
        </p:nvSpPr>
        <p:spPr>
          <a:xfrm>
            <a:off x="545899" y="1143000"/>
            <a:ext cx="8033657" cy="2165866"/>
          </a:xfrm>
        </p:spPr>
        <p:txBody>
          <a:bodyPr>
            <a:normAutofit/>
          </a:bodyPr>
          <a:lstStyle/>
          <a:p>
            <a:r>
              <a:rPr lang="en-US" altLang="en-US" sz="2400">
                <a:latin typeface="Times New Roman" pitchFamily="18" charset="0"/>
                <a:cs typeface="Times New Roman" panose="02020603050405020304" pitchFamily="18" charset="0"/>
              </a:rPr>
              <a:t>Mathematically called the Cartesian product</a:t>
            </a:r>
          </a:p>
          <a:p>
            <a:pPr lvl="1"/>
            <a:r>
              <a:rPr lang="en-US" altLang="en-US" sz="2000">
                <a:latin typeface="Times New Roman" pitchFamily="18" charset="0"/>
                <a:cs typeface="Times New Roman" panose="02020603050405020304" pitchFamily="18" charset="0"/>
              </a:rPr>
              <a:t>Table obtained by concatenating every row in first table with every row in second table</a:t>
            </a:r>
          </a:p>
          <a:p>
            <a:pPr lvl="1"/>
            <a:r>
              <a:rPr lang="en-US" altLang="en-US" sz="2000">
                <a:latin typeface="Times New Roman" pitchFamily="18" charset="0"/>
                <a:cs typeface="Times New Roman" panose="02020603050405020304" pitchFamily="18" charset="0"/>
              </a:rPr>
              <a:t>With </a:t>
            </a:r>
            <a:r>
              <a:rPr lang="en-US" altLang="en-US" sz="2000" i="1">
                <a:latin typeface="Times New Roman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>
                <a:latin typeface="Times New Roman" pitchFamily="18" charset="0"/>
                <a:cs typeface="Times New Roman" panose="02020603050405020304" pitchFamily="18" charset="0"/>
              </a:rPr>
              <a:t> rows in Table1 and </a:t>
            </a:r>
            <a:r>
              <a:rPr lang="en-US" altLang="en-US" sz="2000" i="1">
                <a:latin typeface="Times New Roman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>
                <a:latin typeface="Times New Roman" pitchFamily="18" charset="0"/>
                <a:cs typeface="Times New Roman" panose="02020603050405020304" pitchFamily="18" charset="0"/>
              </a:rPr>
              <a:t> rows in Table2, it will produce a resulting table with </a:t>
            </a:r>
            <a:r>
              <a:rPr lang="en-US" altLang="en-US" sz="2000" i="1">
                <a:latin typeface="Times New Roman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>
                <a:latin typeface="Times New Roman" pitchFamily="18" charset="0"/>
                <a:cs typeface="Times New Roman" panose="02020603050405020304" pitchFamily="18" charset="0"/>
              </a:rPr>
              <a:t> x </a:t>
            </a:r>
            <a:r>
              <a:rPr lang="en-US" altLang="en-US" sz="2000" i="1">
                <a:latin typeface="Times New Roman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000">
                <a:latin typeface="Times New Roman" pitchFamily="18" charset="0"/>
                <a:cs typeface="Times New Roman" panose="02020603050405020304" pitchFamily="18" charset="0"/>
              </a:rPr>
              <a:t> rows</a:t>
            </a:r>
          </a:p>
          <a:p>
            <a:pPr lvl="1"/>
            <a:r>
              <a:rPr lang="en-US" altLang="en-US" sz="2000">
                <a:latin typeface="Times New Roman" pitchFamily="18" charset="0"/>
                <a:cs typeface="Times New Roman" panose="02020603050405020304" pitchFamily="18" charset="0"/>
              </a:rPr>
              <a:t>Avoid this operation with large tables</a:t>
            </a:r>
          </a:p>
          <a:p>
            <a:endParaRPr lang="en-US" altLang="en-US" sz="240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sz="2000">
              <a:latin typeface="Times New Roman" pitchFamily="18" charset="0"/>
              <a:cs typeface="Times New Roman" panose="02020603050405020304" pitchFamily="18" charset="0"/>
            </a:endParaRPr>
          </a:p>
          <a:p>
            <a:pPr lvl="1"/>
            <a:endParaRPr lang="en-US" altLang="en-US" sz="2000">
              <a:latin typeface="Times New Roman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1ED92-0E52-44EB-9217-10BC005A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05200"/>
            <a:ext cx="4223657" cy="144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4F5A8-CA4D-442D-9C04-30D6F1D0C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48049"/>
            <a:ext cx="3966097" cy="22907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7EEF03-97F7-407D-8537-72B8AB6A048E}"/>
              </a:ext>
            </a:extLst>
          </p:cNvPr>
          <p:cNvSpPr/>
          <p:nvPr/>
        </p:nvSpPr>
        <p:spPr>
          <a:xfrm>
            <a:off x="5562600" y="5877995"/>
            <a:ext cx="203126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altLang="en-US" sz="1800" err="1">
                <a:solidFill>
                  <a:schemeClr val="tx1"/>
                </a:solidFill>
                <a:latin typeface="+mn-lt"/>
              </a:rPr>
              <a:t>WorkOrders X Tasks</a:t>
            </a:r>
            <a:endParaRPr 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D19582-66ED-4A26-9621-D930659E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4934"/>
            <a:ext cx="7315200" cy="369332"/>
          </a:xfrm>
        </p:spPr>
        <p:txBody>
          <a:bodyPr>
            <a:normAutofit fontScale="90000"/>
          </a:bodyPr>
          <a:lstStyle/>
          <a:p>
            <a:pPr marL="0" marR="0" algn="l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solidFill>
                  <a:schemeClr val="accent6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 join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266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1828-2A30-4342-91F4-A1F9423C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74945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implicit syntax for a cross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DC65B-936D-46AB-96EA-7E51542CB5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062758"/>
            <a:ext cx="7721600" cy="282344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  <a:b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table_1, table_2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cross join that uses the implicit syntax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departments.department_number, department_name,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employee_id, last_name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departments, employees</a:t>
            </a:r>
          </a:p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departments.department_number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9409D6-E0F1-4AE3-B7F9-0528CFE75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6F3469-CEA5-4996-819A-E7EF181B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BFA5A9-DC4C-4708-8002-EE0BEE46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176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3E4CA-37C6-4D97-B4ED-51D52345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9" y="3733799"/>
            <a:ext cx="4989430" cy="264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71681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9395-FDFA-4E2D-A878-38DEC5E88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other types of joins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29A4D-A6E6-4FA4-B453-474382B92A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85800" y="1752600"/>
            <a:ext cx="8001000" cy="49530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Outer join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Left outer join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Right outer join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Equijoin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altLang="en-US">
                <a:latin typeface="Times New Roman" pitchFamily="18" charset="0"/>
                <a:cs typeface="Times New Roman" panose="02020603050405020304" pitchFamily="18" charset="0"/>
              </a:rPr>
              <a:t>The joining condition is based on equality between values in the common columns 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be simplified with the USING keyword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Natural join – a type of Equijoin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Cross join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Cartesian product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6CCAC-FAC3-403A-A11D-04688B7C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0" y="6248400"/>
            <a:ext cx="3657600" cy="457200"/>
          </a:xfrm>
        </p:spPr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59B5A-F5A7-4C35-9453-B40F48409A9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620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A4A8A-309F-485E-AC92-7C5C91B9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85419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E604-FB18-4EDD-BEC7-F1C9480F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136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for a union operation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5A223-013C-4F20-B32F-5F681EB613A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066799"/>
            <a:ext cx="7391400" cy="5377511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SELECT_statement_1</a:t>
            </a:r>
          </a:p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UNION [ALL]</a:t>
            </a:r>
          </a:p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SELECT_statement_2</a:t>
            </a:r>
          </a:p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[UNION [ALL]</a:t>
            </a:r>
          </a:p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SELECT_statement_3]...</a:t>
            </a:r>
          </a:p>
          <a:p>
            <a:pPr marL="0" indent="0">
              <a:buNone/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[ORDER BY order_by_list]</a:t>
            </a:r>
          </a:p>
          <a:p>
            <a:pPr>
              <a:spcBef>
                <a:spcPts val="1500"/>
              </a:spcBef>
              <a:spcAft>
                <a:spcPts val="600"/>
              </a:spcAft>
            </a:pPr>
            <a:r>
              <a:rPr lang="en-US" sz="2400" b="1">
                <a:solidFill>
                  <a:srgbClr val="000099"/>
                </a:solidFill>
                <a:latin typeface="+mj-lt"/>
                <a:cs typeface="Courier New" panose="02070309020205020404" pitchFamily="49" charset="0"/>
              </a:rPr>
              <a:t>Rules for a union</a:t>
            </a:r>
          </a:p>
          <a:p>
            <a:pPr marL="744538" lvl="1" indent="-344488"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Times New Roman" pitchFamily="18" charset="0"/>
                <a:cs typeface="Times New Roman" panose="02020603050405020304" pitchFamily="18" charset="0"/>
              </a:rPr>
              <a:t>Each result set must return the same number of columns</a:t>
            </a:r>
          </a:p>
          <a:p>
            <a:pPr marL="744538" lvl="1" indent="-344488"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Times New Roman" pitchFamily="18" charset="0"/>
                <a:cs typeface="Times New Roman" panose="02020603050405020304" pitchFamily="18" charset="0"/>
              </a:rPr>
              <a:t>The corresponding columns in each result set must have compatible data types.</a:t>
            </a:r>
          </a:p>
          <a:p>
            <a:pPr marL="744538" lvl="1" indent="-344488"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Times New Roman" pitchFamily="18" charset="0"/>
                <a:cs typeface="Times New Roman" panose="02020603050405020304" pitchFamily="18" charset="0"/>
              </a:rPr>
              <a:t>The column names in the final result set are taken from the first SELECT clause (note that the Union can occur on two different tables)</a:t>
            </a:r>
          </a:p>
          <a:p>
            <a:pPr marL="744538" lvl="1" indent="-344488"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Times New Roman" pitchFamily="18" charset="0"/>
                <a:cs typeface="Times New Roman" panose="02020603050405020304" pitchFamily="18" charset="0"/>
              </a:rPr>
              <a:t>If you want to include duplicate rows, code the ALL keyword.</a:t>
            </a:r>
          </a:p>
          <a:p>
            <a:pPr marL="744538" lvl="1" indent="-344488"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latin typeface="Times New Roman" pitchFamily="18" charset="0"/>
                <a:cs typeface="Times New Roman" panose="02020603050405020304" pitchFamily="18" charset="0"/>
              </a:rPr>
              <a:t>ORDER BY clause should be the last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D3F7F-6FF9-4276-8295-74EF15011C1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620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64A1E-B39D-4499-859F-FCA8D9B7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6248400"/>
            <a:ext cx="1905000" cy="457200"/>
          </a:xfrm>
        </p:spPr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C4,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178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003658"/>
      </p:ext>
    </p:extLst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04A4-6799-4C8F-ADFE-6380AA2E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union that combines result sets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two different tables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B7BD0-70D7-4A45-8103-ECEE649FA4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447800"/>
            <a:ext cx="7391400" cy="3098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2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'Active' AS source, invoice_number,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invoice_date, invoice_total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active_invoices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 invoice_date &gt;= '2018-06-01'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SELECT 'Paid' AS source, invoice_number,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invoice_date, invoice_total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paid_invoices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 invoice_date &gt;= '2018-06-01'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invoice_total DESC</a:t>
            </a:r>
            <a:endParaRPr lang="en-US" sz="18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A0ADF3-4221-4263-8803-2FFCD9EC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C39A43-AC83-49CA-8D67-86C982E4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690BA4-D088-42A3-A3CB-CA70C864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179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10A15-E0DC-461D-BC81-70D71984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517697"/>
            <a:ext cx="3810000" cy="215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EAEB53-495F-47D9-BB7F-910D364AF66C}"/>
              </a:ext>
            </a:extLst>
          </p:cNvPr>
          <p:cNvSpPr/>
          <p:nvPr/>
        </p:nvSpPr>
        <p:spPr>
          <a:xfrm>
            <a:off x="4953001" y="4654331"/>
            <a:ext cx="403860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</a:t>
            </a:r>
            <a:r>
              <a:rPr lang="en-US" sz="180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'Active' AS source </a:t>
            </a:r>
            <a:r>
              <a:rPr lang="en-US" sz="200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creates a new column name ‘source’ and the value ‘Active’ in the resulting table</a:t>
            </a:r>
            <a:endParaRPr lang="en-US" sz="2000">
              <a:latin typeface="Times New Roman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0210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A364-ECE5-4181-BAF5-AB40F5B7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columns of the Invoices table</a:t>
            </a:r>
            <a:endParaRPr lang="en-US"/>
          </a:p>
        </p:txBody>
      </p:sp>
      <p:pic>
        <p:nvPicPr>
          <p:cNvPr id="7" name="Content Placeholder 6" descr="See page 15 in book. ">
            <a:extLst>
              <a:ext uri="{FF2B5EF4-FFF2-40B4-BE49-F238E27FC236}">
                <a16:creationId xmlns:a16="http://schemas.microsoft.com/office/drawing/2014/main" id="{66233D2E-0061-4761-846E-EFDBFAC5D5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9919" y="1651700"/>
            <a:ext cx="8701681" cy="476430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4F3CA-1974-48D2-BF89-E04919412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A830-943D-413B-9212-4DD25132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5B6D7-0E55-4806-80E6-50AC2EC2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36865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88832-50E8-441A-9B6C-B55615C923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033" y="424909"/>
            <a:ext cx="5650755" cy="457200"/>
          </a:xfrm>
        </p:spPr>
        <p:txBody>
          <a:bodyPr/>
          <a:lstStyle/>
          <a:p>
            <a:r>
              <a:rPr lang="en-US" err="1"/>
              <a:t>active_invoices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A8529-14F9-47E8-9A49-EE088526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7B839-9844-4E8D-9F62-319E97C3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04E79-D309-43F2-8123-AE495C13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180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FC54C4-E42D-4EB1-A190-5824FD83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95172"/>
            <a:ext cx="5457825" cy="21050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7C2502-0060-47C9-8008-75C994F1C70C}"/>
              </a:ext>
            </a:extLst>
          </p:cNvPr>
          <p:cNvSpPr/>
          <p:nvPr/>
        </p:nvSpPr>
        <p:spPr>
          <a:xfrm>
            <a:off x="836341" y="2828835"/>
            <a:ext cx="76962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'Active' AS source, invoice_number,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invoice_date, invoice_total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active_invoices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 invoice_date &gt;= '2018-06-01'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43B797-7891-4DD0-9985-0696A379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191000"/>
            <a:ext cx="460706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92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A8529-14F9-47E8-9A49-EE088526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7B839-9844-4E8D-9F62-319E97C3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04E79-D309-43F2-8123-AE495C13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181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09B2B-744C-4661-A268-8AAE7CE1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04800"/>
            <a:ext cx="5650754" cy="1788088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F4D7645-9447-4E92-881D-D4F328E2662A}"/>
              </a:ext>
            </a:extLst>
          </p:cNvPr>
          <p:cNvSpPr txBox="1"/>
          <p:nvPr/>
        </p:nvSpPr>
        <p:spPr bwMode="auto">
          <a:xfrm>
            <a:off x="381000" y="304800"/>
            <a:ext cx="565075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err="1"/>
              <a:t>paid_invoices</a:t>
            </a:r>
            <a:endParaRPr lang="en-US" kern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9A4E23-16F4-4E29-AF64-8F78D4FF8FAC}"/>
              </a:ext>
            </a:extLst>
          </p:cNvPr>
          <p:cNvSpPr/>
          <p:nvPr/>
        </p:nvSpPr>
        <p:spPr>
          <a:xfrm>
            <a:off x="762000" y="25908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'Paid' AS source, invoice_number,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invoice_date, invoice_total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paid_invoices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 invoice_date &gt;= '2018-06-01'</a:t>
            </a:r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1060E0-59B0-43EA-9329-5874F5DC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921688"/>
            <a:ext cx="455843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57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767A11-1F40-49FF-93EA-493BDAA4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79097"/>
            <a:ext cx="4607061" cy="20574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479FB-B6AA-4B52-8DA2-65CF32A9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7B74D-D9C7-4CE5-B9DE-6EF4C9D6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5D54-61BD-49AC-A4D3-A331F7B5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182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2610F1-C2E6-400A-AFD4-E19A6E25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9" y="4038600"/>
            <a:ext cx="4558436" cy="220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AC0452-99BB-499B-BC40-1E9BB5890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336" y="1872591"/>
            <a:ext cx="4236817" cy="24008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3DD33-82C0-4FE3-B46A-8D782262EB8D}"/>
              </a:ext>
            </a:extLst>
          </p:cNvPr>
          <p:cNvSpPr/>
          <p:nvPr/>
        </p:nvSpPr>
        <p:spPr>
          <a:xfrm>
            <a:off x="1219200" y="2863314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A7D6B4-342A-4512-B52B-8599BA536C59}"/>
              </a:ext>
            </a:extLst>
          </p:cNvPr>
          <p:cNvCxnSpPr>
            <a:endCxn id="10" idx="1"/>
          </p:cNvCxnSpPr>
          <p:nvPr/>
        </p:nvCxnSpPr>
        <p:spPr bwMode="auto">
          <a:xfrm flipV="1">
            <a:off x="2447367" y="3073023"/>
            <a:ext cx="2313969" cy="211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4A5DBB9-2BBB-4FBF-B3E2-306FEB827E1E}"/>
              </a:ext>
            </a:extLst>
          </p:cNvPr>
          <p:cNvSpPr/>
          <p:nvPr/>
        </p:nvSpPr>
        <p:spPr>
          <a:xfrm>
            <a:off x="533400" y="33483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invoice_total DESC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87003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04A4-6799-4C8F-ADFE-6380AA2E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96" y="412219"/>
            <a:ext cx="7315200" cy="738664"/>
          </a:xfrm>
        </p:spPr>
        <p:txBody>
          <a:bodyPr/>
          <a:lstStyle/>
          <a:p>
            <a:r>
              <a:rPr lang="en-US"/>
              <a:t>A union that combines result sets </a:t>
            </a:r>
            <a:br>
              <a:rPr lang="en-US"/>
            </a:br>
            <a:r>
              <a:rPr lang="en-US"/>
              <a:t>from a single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B7BD0-70D7-4A45-8103-ECEE649FA4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447800"/>
            <a:ext cx="7493000" cy="1795598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SELECT 'Active' AS source, invoice_number,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invoice_date, invoice_total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 invoice_total - payment_total - credit_total &gt; 0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SELECT 'Paid' AS source, invoice_number,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invoice_date, invoice_total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 invoice_total - payment_total - credit_total &lt;= 0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invoice_total DESC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endParaRPr lang="en-US" sz="1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A0ADF3-4221-4263-8803-2FFCD9EC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C39A43-AC83-49CA-8D67-86C982E4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690BA4-D088-42A3-A3CB-CA70C864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183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11897-B19E-4908-871A-1BC8DB85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343400"/>
            <a:ext cx="4572000" cy="193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11783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30FBC06B-3A8D-40C7-8D06-9DA087515E63}"/>
              </a:ext>
            </a:extLst>
          </p:cNvPr>
          <p:cNvSpPr/>
          <p:nvPr/>
        </p:nvSpPr>
        <p:spPr bwMode="auto">
          <a:xfrm>
            <a:off x="5829300" y="4911183"/>
            <a:ext cx="16002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28E0ED-67A8-419C-AC95-3166BDECA66B}"/>
              </a:ext>
            </a:extLst>
          </p:cNvPr>
          <p:cNvSpPr/>
          <p:nvPr/>
        </p:nvSpPr>
        <p:spPr bwMode="auto">
          <a:xfrm>
            <a:off x="6400800" y="3429000"/>
            <a:ext cx="16002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453CD7-E43F-4812-B198-A25362C7B7E8}"/>
              </a:ext>
            </a:extLst>
          </p:cNvPr>
          <p:cNvSpPr/>
          <p:nvPr/>
        </p:nvSpPr>
        <p:spPr bwMode="auto">
          <a:xfrm>
            <a:off x="6696307" y="4572000"/>
            <a:ext cx="23622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1A9A92-C738-4693-9D0F-EAF7BD9831F4}"/>
              </a:ext>
            </a:extLst>
          </p:cNvPr>
          <p:cNvSpPr/>
          <p:nvPr/>
        </p:nvSpPr>
        <p:spPr bwMode="auto">
          <a:xfrm>
            <a:off x="6629400" y="3124200"/>
            <a:ext cx="23622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F8A1E-D9BE-4F9F-9A6F-7A6F4561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7315200" cy="1107996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union that combines result sets from the same two tables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23A60-C1C5-45E7-B6F6-A2551E74796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6200" y="1524000"/>
            <a:ext cx="8763000" cy="48768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vendor_name, '33% Payment' AS payment_type,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invoice_total AS total, invoice_total * 0.333 AS payment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</a:t>
            </a:r>
            <a:r>
              <a:rPr lang="en-US" sz="1600" b="1" i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invoices JOIN vendors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invoices.vendor_id = vendors.vendor_id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 invoice_total &gt; 10000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SELECT invoice_number, vendor_name, '50% Payment' AS payment_type,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invoice_total AS total, invoice_total * 0.5 AS payment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</a:t>
            </a:r>
            <a:r>
              <a:rPr lang="en-US" sz="1600" b="1" i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invoices JOIN vendors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invoices.vendor_id = vendors.vendor_id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 invoice_total BETWEEN 500 AND 10000</a:t>
            </a:r>
          </a:p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SELECT invoice_number, vendor_name, 'Full amount' AS payment_type,</a:t>
            </a:r>
          </a:p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invoice_total AS total, invoice_total AS payment</a:t>
            </a:r>
          </a:p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</a:t>
            </a:r>
            <a:r>
              <a:rPr lang="en-US" sz="1600" b="1" i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invoices JOIN vendors</a:t>
            </a:r>
          </a:p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invoices.vendor_id = vendors.vendor_id</a:t>
            </a:r>
          </a:p>
          <a:p>
            <a:pPr marL="0" lv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WHERE invoice_total &lt; 500</a:t>
            </a:r>
          </a:p>
          <a:p>
            <a:pPr marL="0" lvl="0" indent="0">
              <a:spcBef>
                <a:spcPct val="0"/>
              </a:spcBef>
              <a:spcAft>
                <a:spcPts val="600"/>
              </a:spcAft>
              <a:buNone/>
              <a:tabLst>
                <a:tab pos="651510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payment_type, vendor_name, invoice_number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B7AC1-FD51-4552-9EEF-6E66C5B416C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620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247AD6-6C3D-4545-809C-0A30AE5DC742}"/>
              </a:ext>
            </a:extLst>
          </p:cNvPr>
          <p:cNvSpPr/>
          <p:nvPr/>
        </p:nvSpPr>
        <p:spPr>
          <a:xfrm>
            <a:off x="8032915" y="3823901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rgbClr val="92D050"/>
                </a:solidFill>
                <a:latin typeface="Arial" pitchFamily="34" charset="0"/>
                <a:cs typeface="Times New Roman" panose="02020603050405020304" pitchFamily="18" charset="0"/>
              </a:rPr>
              <a:t>optional</a:t>
            </a:r>
            <a:endParaRPr lang="en-US" sz="18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17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7" grpId="0" animBg="1"/>
      <p:bldP spid="11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C74AB8-FCAA-4FC2-9562-B3FBEADE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24E3E3-A99C-495C-B79C-16F0B23B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AB92AF-0B9A-4906-A056-099370736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185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2152F4-788C-41BC-BE07-E693ADAC5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1" y="975236"/>
            <a:ext cx="7628740" cy="2682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C0492-650F-4F6C-9DCE-7F227BE4F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0" y="3941051"/>
            <a:ext cx="7628740" cy="27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46065"/>
      </p:ext>
    </p:extLst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A053-1583-4EEF-8EE4-88E59492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2" y="512802"/>
            <a:ext cx="4803228" cy="10111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Union that simulates a full outer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F9DD4-FDA5-4672-A629-F923FA6EF6A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3276" y="1700715"/>
            <a:ext cx="7924800" cy="46482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240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full outer join is for both left and right join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32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department_name AS dept_name,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d.department_number AS d_dept_no,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e.department_number AS e_dept_no, last_name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departments d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LEFT JOIN employees e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d.department_number = e.department_number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SELECT department_name AS dept_name,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d.department_number AS d_dept_no,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e.department_number AS e_dept_no, last_name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FROM departments d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RIGHT JOIN employees e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ON d.department_number = e.department_number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dept_name</a:t>
            </a:r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1581-DA62-4E1F-9217-7725195E4C1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6200" y="6248400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pic>
        <p:nvPicPr>
          <p:cNvPr id="1026" name="Picture 2" descr="SQL FULL OUTER JOIN">
            <a:extLst>
              <a:ext uri="{FF2B5EF4-FFF2-40B4-BE49-F238E27FC236}">
                <a16:creationId xmlns:a16="http://schemas.microsoft.com/office/drawing/2014/main" id="{9EA3B3F2-1BC6-4922-BFAD-B3B75BD2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3091" y="74997"/>
            <a:ext cx="2242369" cy="162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30903"/>
      </p:ext>
    </p:extLst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0B78-BF48-4AEA-B635-527C893D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union that simulates a full outer join (result set)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F1BA13-A1BC-4D07-92AF-87173481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9D8FFF-4926-4D57-A6F9-C6DB27EC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7F49BB-A6DA-4A92-9E93-9444E1A1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C4,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187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2D3649-C878-4A2D-97A5-717485284B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30166" y="1447800"/>
            <a:ext cx="5154234" cy="35604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8E8D69-DFFB-45BD-BF16-8B37F2F8CFFA}"/>
              </a:ext>
            </a:extLst>
          </p:cNvPr>
          <p:cNvSpPr/>
          <p:nvPr/>
        </p:nvSpPr>
        <p:spPr>
          <a:xfrm>
            <a:off x="930166" y="5220281"/>
            <a:ext cx="7604234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65151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 employees and the departments they work for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65151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Also shows the departments which has no employee and employees who does not have department</a:t>
            </a:r>
          </a:p>
        </p:txBody>
      </p:sp>
    </p:spTree>
    <p:extLst>
      <p:ext uri="{BB962C8B-B14F-4D97-AF65-F5344CB8AC3E}">
        <p14:creationId xmlns:p14="http://schemas.microsoft.com/office/powerpoint/2010/main" val="3656446267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64FD-CE1E-4022-A335-ABD507BC4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MySQL does not support FULL OUTER JOIN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11A069-A6BC-49EC-B8AA-AAC479F81C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04962" y="1285874"/>
            <a:ext cx="7629438" cy="3091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A57B22-9A9F-402F-855D-9877A863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4775112"/>
            <a:ext cx="8610600" cy="578006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B82899E-6907-4918-A7C3-8F2A2A64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E2AD5E-1555-4BC0-B1FE-8AE5BBFF2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550B77-30BA-4761-BF9A-1EE71ECA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C2,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188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906875"/>
      </p:ext>
    </p:extLst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189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5</a:t>
            </a:r>
            <a:endParaRPr lang="en-US" sz="4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295400" y="2209800"/>
            <a:ext cx="6629400" cy="2971800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6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insert, update,</a:t>
            </a:r>
            <a:br>
              <a:rPr lang="en-US" sz="36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delete data</a:t>
            </a: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F0C3-465E-414F-B776-7B6404BA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MySQL data types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AC725-786B-414A-98F1-1506A18F8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4488" marR="274320" lvl="0">
              <a:spcBef>
                <a:spcPct val="0"/>
              </a:spcBef>
              <a:spcAft>
                <a:spcPts val="600"/>
              </a:spcAft>
            </a:pPr>
            <a:r>
              <a:rPr lang="en-US" sz="24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CHAR, VARCHAR</a:t>
            </a:r>
            <a:endParaRPr lang="en-US" sz="4000" b="1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</a:pPr>
            <a:r>
              <a:rPr lang="en-US" sz="24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INT, DECIMAL</a:t>
            </a:r>
            <a:endParaRPr lang="en-US" sz="4000" b="1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</a:pPr>
            <a:r>
              <a:rPr lang="en-US" sz="24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FLOAT</a:t>
            </a:r>
            <a:endParaRPr lang="en-US" sz="4000" b="1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</a:pPr>
            <a:r>
              <a:rPr lang="en-US" sz="24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DATE</a:t>
            </a:r>
            <a:endParaRPr lang="en-US" sz="4000" b="1" spc="-10">
              <a:latin typeface="Times New Roman" pitchFamily="18" charset="0"/>
              <a:ea typeface="Times New Roman" panose="02020603050405020304" pitchFamily="18" charset="0"/>
            </a:endParaRPr>
          </a:p>
          <a:p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64805-C60F-450A-ADD8-46711DCC3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C04D3-C8F2-42C7-AEC9-C23416B66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7D66F-AD09-4CA5-AE82-85CD69CD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57880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0927-07F0-406E-BAF2-78FE6F54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9BB30-F868-4D47-8634-6F802C970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7391400" cy="45720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Create a copy of a table that can be used for testing INSERT, UPDATE, and DELETE statements.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Given the specifications for an action that modifies data, code the INSERT, UPDATE, or DELETE statement for doing the action.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MySQL’s default behavior when you execute an INSERT, UPDATE, or DELETE statement.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Explain how to handle null values and default values when coding INSERT and UPDATE statements.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1B04-5A50-419D-B0C5-DB254508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C0019-DC3F-4622-A849-EBA0E2903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DA3C8-16ED-4695-AD3E-02CB08C7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88014"/>
      </p:ext>
    </p:extLst>
  </p:cSld>
  <p:clrMapOvr>
    <a:masterClrMapping/>
  </p:clrMapOvr>
  <p:transition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2F27-2269-413A-9CA6-C3F47C6E6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CREATE TABLE AS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967FF-D3FA-4607-AD52-4981A494E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47800"/>
            <a:ext cx="7924800" cy="4495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table_name AS select_statement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complete copy of the Invoices table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invoices_copy AS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invoices;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095" marR="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ea typeface="Times New Roman" panose="02020603050405020304" pitchFamily="18" charset="0"/>
                <a:cs typeface="Courier New" panose="02070309020205020404" pitchFamily="49" charset="0"/>
              </a:rPr>
              <a:t>This will copy whole data, but not the structure (index, primary key, foreign key, other constraints)</a:t>
            </a:r>
          </a:p>
          <a:p>
            <a:pPr marL="633095" marR="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ea typeface="Times New Roman" panose="02020603050405020304" pitchFamily="18" charset="0"/>
                <a:cs typeface="Courier New" panose="02070309020205020404" pitchFamily="49" charset="0"/>
              </a:rPr>
              <a:t>To copy the structure and data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1"/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CREATE TABLE new_table LIKE old_table; </a:t>
            </a:r>
          </a:p>
          <a:p>
            <a:pPr lvl="1"/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INSERT INTO new_table SELECT * FROM old_table;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10C39-88BA-4B47-BF6E-11573EA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0113D-8DBC-478B-BFDA-D3ECEB37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C4F8A-5613-4B02-8513-96D94AE4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07494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2F27-2269-413A-9CA6-C3F47C6E6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CREATE TABLE AS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967FF-D3FA-4607-AD52-4981A494E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47800"/>
            <a:ext cx="7924800" cy="4495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partial copy of the Invoices table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old_invoices AS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= 0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10C39-88BA-4B47-BF6E-11573EAD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0113D-8DBC-478B-BFDA-D3ECEB37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C4F8A-5613-4B02-8513-96D94AE4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65247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ED9D-EF2E-4A36-9593-30182954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4805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table with summary rows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the Invoices 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ACF5F-905A-4DCF-9A8C-26AAC1DA56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24000"/>
            <a:ext cx="8001000" cy="4419600"/>
          </a:xfrm>
        </p:spPr>
        <p:txBody>
          <a:bodyPr/>
          <a:lstStyle/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vendor_balances AS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vendor_id, SUM(invoice_total) AS sum_of_invoices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(invoice_total - payment_total - credit_total) &lt;&gt; 0</a:t>
            </a:r>
          </a:p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vendor_id;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4C02C-5A68-4AAB-852E-1DD00398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8CE1D-4F83-4565-A024-9B58E3C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2921B7-27DD-4587-8CCE-4A303EE5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92424"/>
            <a:ext cx="2514600" cy="2074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7A329D-F995-4642-835C-8636EB2B913E}"/>
              </a:ext>
            </a:extLst>
          </p:cNvPr>
          <p:cNvSpPr/>
          <p:nvPr/>
        </p:nvSpPr>
        <p:spPr>
          <a:xfrm>
            <a:off x="3581400" y="3581400"/>
            <a:ext cx="5334001" cy="15081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Note that SUM() is an aggregate function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>
                <a:latin typeface="+mn-lt"/>
                <a:cs typeface="Times New Roman" panose="02020603050405020304" pitchFamily="18" charset="0"/>
              </a:rPr>
              <a:t>The column names other than the aggregate function should appear in the GROUP By clause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>
                <a:latin typeface="+mn-lt"/>
                <a:cs typeface="Times New Roman" panose="02020603050405020304" pitchFamily="18" charset="0"/>
              </a:rPr>
              <a:t>More details will be covered in chapter 6</a:t>
            </a:r>
            <a:endParaRPr 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8590500"/>
      </p:ext>
    </p:extLst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F9434-C44E-47F9-B1DE-5CA4ABBE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INSERT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6B98A-10DF-4155-BD1F-7CD6E12B42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295400"/>
            <a:ext cx="7772400" cy="5029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[INTO] table_name [(column_list)]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fr-FR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(expression_1[, expression_2]...)[,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fr-FR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(expression_1[, expression_2]...)]...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column definitions for the Invoices table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invoice_id            INT            NOT NULL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AUTO_INCREMENT,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vendor_id             INT            NOT NULL,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invoice_number        VARCHAR(50)    NOT NULL,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invoice_date          DATE           NOT NULL,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invoice_total         DECIMAL(9,2)   NOT NULL,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payment_total         DECIMAL(9,2)   NOT NULL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DEFAULT 0,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credit_total          DECIMAL(9,2)   NOT NULL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DEFAULT 0,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terms_id              INT            NOT NULL,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invoice_due_date      DATE           NOT NULL,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payment_date          DATE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5CA7E-A08D-4DE6-BBB7-A6EDEC99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AEC0D-1E60-415A-9C41-ED38EDFB2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30F8B-436A-4CEC-B3A6-7CE3023B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38450"/>
      </p:ext>
    </p:extLst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9C85-129B-45A2-A47A-087D0FE3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87829"/>
            <a:ext cx="80010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a single row without using a column list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3F5F1-5B4E-4AAA-ABFF-E82A519591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invoices VALUES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(115, 97, '456789', '2018-08-01', 8344.50, 0, 0, 1, '2018-08-31', NULL);</a:t>
            </a:r>
          </a:p>
          <a:p>
            <a:pPr marL="633095" marR="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ea typeface="Times New Roman" panose="02020603050405020304" pitchFamily="18" charset="0"/>
                <a:cs typeface="Courier New" panose="02070309020205020404" pitchFamily="49" charset="0"/>
              </a:rPr>
              <a:t>You need to specify values for all the column names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a single row using a column list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(vendor_id, invoice_number, invoice_total, terms_id,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invoice_date, invoice_due_date)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(97, '456789', 8344.50, 1, '2018-08-01',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'2018-08-31');</a:t>
            </a:r>
          </a:p>
          <a:p>
            <a:pPr marL="633095" marR="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ea typeface="Times New Roman" panose="02020603050405020304" pitchFamily="18" charset="0"/>
                <a:cs typeface="Courier New" panose="02070309020205020404" pitchFamily="49" charset="0"/>
              </a:rPr>
              <a:t>You need to specify values for the column names specified</a:t>
            </a:r>
          </a:p>
          <a:p>
            <a:pPr marL="633095" marR="0" indent="-28575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ea typeface="Times New Roman" panose="02020603050405020304" pitchFamily="18" charset="0"/>
                <a:cs typeface="Courier New" panose="02070309020205020404" pitchFamily="49" charset="0"/>
              </a:rPr>
              <a:t>If the last invoice_id is 115, then the invoice_id of the new invoice entered will be 116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8B972-D32F-4D6D-ABD3-1EC52885C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7A278-6E89-434F-A35E-6D713681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EED4C-1F61-429C-B7F9-3B501E89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07041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16E4-5DD8-4D4D-AE5C-94FB0505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multiple rows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BE05C-F5CC-4A83-AC85-9C1CDE5DD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447800"/>
            <a:ext cx="7848600" cy="4495800"/>
          </a:xfrm>
        </p:spPr>
        <p:txBody>
          <a:bodyPr/>
          <a:lstStyle/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invoices VALUES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(116, 97, '456701', '2018-08-02', 270.50, 0, 0, 1,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'2018-09-01', NULL),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(117, 97, '456791', '2018-08-03', 4390.00, 0, 0, 1,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'2018-09-02', NULL),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(118, 97, '456792', '2018-08-03', 565.60, 0, 0, 1,</a:t>
            </a:r>
          </a:p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'2018-09-02', NULL);</a:t>
            </a:r>
          </a:p>
          <a:p>
            <a:pPr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 rows affected)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01E44-39DC-44DF-9049-B7094821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06133-0B93-4528-B711-CA8B9513E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F2E55-6964-4E4F-9244-6A32CBD9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229198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54919-C853-4881-824E-094731B0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658"/>
            <a:ext cx="8305800" cy="86177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 definitions for Color_Sample from ex db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2B8BA-5083-47D7-94BF-D9B71BEAC7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3880" y="1312810"/>
            <a:ext cx="7543800" cy="47244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color_id       INT           NOT NULL     AUTO_INCREMENT,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color_number   INT           NOT NULL     DEFAULT 0,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color_name     VARCHAR(50)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statements for the Color_Sample table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color_sample (color_number)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(606);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color_sample (color_name)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('Yellow');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color_sample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(DEFAULT, DEFAULT, 'Orange');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color_sample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(DEFAULT, 808, NULL);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color_sample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(DEFAULT, DEFAULT, NULL);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2B8FB-0437-47ED-A2B9-93E96456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A756F-938B-4BF4-B6E4-012ED1A8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6FA15-40AC-4CA3-AB1F-3E1590E1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4100272"/>
            <a:ext cx="3438449" cy="16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64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9EC9-249F-4DBD-A611-FB4F4C58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8962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for using a subquery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insert one or more rows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65871-C96E-4FA5-A0A1-F80B2447E4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0"/>
            <a:ext cx="7467600" cy="44196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[INTO] table_name [(column_list)] select_statement</a:t>
            </a:r>
          </a:p>
          <a:p>
            <a:pPr marL="633095" marR="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ea typeface="Times New Roman" panose="02020603050405020304" pitchFamily="18" charset="0"/>
                <a:cs typeface="Times New Roman" panose="02020603050405020304" pitchFamily="18" charset="0"/>
              </a:rPr>
              <a:t>The result from the subquery (SELECT statement) is inserted into the table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paid invoices into the Invoice_Archive table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invoice_archive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= 0</a:t>
            </a:r>
          </a:p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(103 rows affected)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7A6DA-10F5-474E-8141-1D9D2B95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BF4FD-2C08-4506-BCBE-C15E3AC6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528988"/>
      </p:ext>
    </p:extLst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5A28-3323-4D6A-A604-C1514743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/>
              <a:t>The same statement with a column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47D3E-8B3C-44C1-8B25-DD72128201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295400"/>
            <a:ext cx="7772400" cy="30480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invoice_archive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(invoice_id, vendor_id, invoice_number,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invoice_total, credit_total, payment_total,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terms_id, invoice_date, invoice_due_date)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invoice_id, vendor_id, invoice_number,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invoice_total, credit_total, payment_total,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terms_id, invoice_date, invoice_due_date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= 0</a:t>
            </a:r>
          </a:p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(103 rows affected)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4D5A4-7C85-4F12-A3F4-477DE16F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98F0A-7D72-4170-B932-C26F3B64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8F41-177A-4001-B19D-F9A5666C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199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D8254-FD89-4BD0-BEA1-27E636C9EBC9}"/>
              </a:ext>
            </a:extLst>
          </p:cNvPr>
          <p:cNvSpPr/>
          <p:nvPr/>
        </p:nvSpPr>
        <p:spPr>
          <a:xfrm>
            <a:off x="1600200" y="4644479"/>
            <a:ext cx="7162800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7345" lvl="0" eaLnBrk="1" hangingPunct="1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invoice_archive</a:t>
            </a:r>
          </a:p>
          <a:p>
            <a:pPr marL="347345" lvl="0" eaLnBrk="1" hangingPunct="1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pPr marL="347345" lvl="0" eaLnBrk="1" hangingPunct="1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lvl="0" eaLnBrk="1" hangingPunct="1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= 0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B21CC-B44A-44B2-B78E-850E3068EFDA}"/>
              </a:ext>
            </a:extLst>
          </p:cNvPr>
          <p:cNvSpPr/>
          <p:nvPr/>
        </p:nvSpPr>
        <p:spPr>
          <a:xfrm>
            <a:off x="533400" y="487010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 kern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endParaRPr 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67271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FDE0-2B3C-42F6-A220-A2E736E0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099BA-BDB1-497D-B7F8-F80EEEB0EB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447800"/>
            <a:ext cx="8077200" cy="4495800"/>
          </a:xfrm>
        </p:spPr>
        <p:txBody>
          <a:bodyPr/>
          <a:lstStyle/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Identify the three main hardware components of a client/server system.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Describe the way a client accesses the database on a server using these terms: application software, data access API, database management system, SQL query, and query results.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Describe the way a relational database is organized using these terms: tables, columns, rows, cells, primary keys, unique keys, and foreign keys.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Identify the three types of relationships that can exist between two tables.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Describe the way the columns in a table are defined using these terms: data type, null value, and default value.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41EA0-CEF6-4892-B5F3-929C4AFAB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42507-C37C-471E-ACE8-17A19700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9257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9E75B-A61A-422B-A7DF-2E4A1051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columns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EB3D9-76C8-418C-81C5-2C8BC0E923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Data type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Null value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Default value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Auto increment column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FC927-2522-4137-B0B4-D2E2E01F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43E5D-8F8D-40EF-BEF3-F6167AAE6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90A20-5264-487E-941C-48F82C272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50916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65174-9893-4C00-8A2C-3854A5A5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r>
              <a:rPr lang="en-US"/>
              <a:t>The syntax of the UPDATE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25419-2739-422F-8C97-E401094911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295400"/>
            <a:ext cx="7772400" cy="4648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table_name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column_name_1 = expression_1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[, column_name_2 = expression_2]...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[WHERE search_condition]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two columns for a single row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payment_date = '2018-09-21',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payment_total = 19351.18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invoice_number = '97/522'</a:t>
            </a:r>
          </a:p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 row affected)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0499-BEA0-43B2-B571-A7F2A7B12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6D41A-2B6F-4859-A7B5-33EF7B75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80F00-6061-4480-A6D8-7605907A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606750"/>
      </p:ext>
    </p:extLst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BB21-604F-45F2-9692-89617F0D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one column for multiple rows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A1E1C-0C56-44B0-8D4F-1AA9FD2D02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371600"/>
            <a:ext cx="7772400" cy="45720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terms_id = 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vendor_id = 95</a:t>
            </a:r>
          </a:p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(6 rows affected)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one column for one row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credit_total = credit_total + 100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invoice_number = '97/522'</a:t>
            </a:r>
          </a:p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 row affected)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59CBC-FC47-4A8E-825F-838C281FB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E8FC9-1BBE-498C-94BD-2A951EC3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5AB1B-7C3F-4814-93F0-47FC9E26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55328"/>
      </p:ext>
    </p:extLst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8561-CBE3-41F2-81DA-D6CE46A2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23732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Safe update mode in MySQL Workbench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AF9B1-692B-4C7F-817B-D9EF6FF6DC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By default, MySQL Workbench runs in safe update mode.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Safe update mode prevents you from updating rows if the WHERE clause is omitted or if the WHERE clause doesn’t refer to a key column.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You can turn safe update mode </a:t>
            </a:r>
            <a:r>
              <a:rPr lang="en-US" spc="-1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off</a:t>
            </a: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 by selecting the Edit</a:t>
            </a:r>
            <a:r>
              <a:rPr lang="en-US" spc="-10" err="1">
                <a:latin typeface="Times New Roman" pitchFamily="18" charset="0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pc="-10" err="1">
                <a:latin typeface="Times New Roman" pitchFamily="18" charset="0"/>
                <a:ea typeface="Times New Roman" panose="02020603050405020304" pitchFamily="18" charset="0"/>
              </a:rPr>
              <a:t>Preferences command, selecting the SQL Editor node, changing the “Safe Updates” option, and restarting MySQL Workbench.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If you turn off safe update mode and omit the WHERE clause, all rows in the table will be updated.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2E6A6-FF78-4D25-8562-41474FB5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D801-5BE6-4BAA-8619-AD60A765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A41FB-4E59-408F-ADBA-8E8167A3A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24049"/>
      </p:ext>
    </p:extLst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1FCABD-6671-4EA3-9F99-041A0E20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"/>
            <a:ext cx="3905250" cy="31623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5981B-74E0-4E92-963D-C5F66915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0060C-3964-423C-B8D7-F4AD65933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BB173-07C3-476F-BC95-9D5DEE47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C5E56-6D23-48A0-8EE3-831955F4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52500"/>
            <a:ext cx="7467600" cy="5638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3C96F5-8569-4F2A-A972-D86F2F132C69}"/>
              </a:ext>
            </a:extLst>
          </p:cNvPr>
          <p:cNvCxnSpPr/>
          <p:nvPr/>
        </p:nvCxnSpPr>
        <p:spPr bwMode="auto">
          <a:xfrm flipV="1">
            <a:off x="2438400" y="5943600"/>
            <a:ext cx="8382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331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A20E-FBE7-452D-9841-B84E916B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4" y="501274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all invoices for a vendor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E0747-B770-486B-8D9F-E71B083C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39B69-993B-4275-BDAA-838E24511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2F5CE-D7D7-42C1-9A4A-C3E9D8F5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B35ABC8-50F8-4033-AD56-4F18DE53BCD4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85800" y="1357699"/>
            <a:ext cx="7315200" cy="222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968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 invoices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968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SET terms_id = 1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968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vendor_id =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(SELECT vendor_id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FROM vendors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WHERE vendor_name = 'Pacific Bell')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5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1371600" algn="l"/>
              </a:tabLs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14ECAE-FFE9-4E78-A6E6-50C28382A0E2}"/>
              </a:ext>
            </a:extLst>
          </p:cNvPr>
          <p:cNvSpPr/>
          <p:nvPr/>
        </p:nvSpPr>
        <p:spPr>
          <a:xfrm>
            <a:off x="5711441" y="1371600"/>
            <a:ext cx="328015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altLang="en-US" sz="180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Set terms_id to 1 for vendor whose name is ‘Pacific Bell’</a:t>
            </a:r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5B0C7D-CD69-48EC-8256-913DF1843629}"/>
              </a:ext>
            </a:extLst>
          </p:cNvPr>
          <p:cNvSpPr/>
          <p:nvPr/>
        </p:nvSpPr>
        <p:spPr>
          <a:xfrm>
            <a:off x="816864" y="3570744"/>
            <a:ext cx="7412736" cy="20928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000">
                <a:latin typeface="+mn-lt"/>
                <a:cs typeface="Courier New" panose="02070309020205020404" pitchFamily="49" charset="0"/>
              </a:rPr>
              <a:t>If the safe mode is on, the following error occurs since the WHERE clause does not use a KEY column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Error Code: 1175. You are using safe update mode and you tried to update a table without a WHERE that uses a KEY column.  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To disable safe mode, toggle the option in Preferences -&gt; SQL Editor and reconnect.	0.000 sec</a:t>
            </a:r>
          </a:p>
        </p:txBody>
      </p:sp>
    </p:spTree>
    <p:extLst>
      <p:ext uri="{BB962C8B-B14F-4D97-AF65-F5344CB8AC3E}">
        <p14:creationId xmlns:p14="http://schemas.microsoft.com/office/powerpoint/2010/main" val="1464197770"/>
      </p:ext>
    </p:extLst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6435-8721-419A-8FF5-929CD0B13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temporary change the update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8B7F3-E7B6-4F76-92EE-61D46976F8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SET SQL_SAFE_UPDATES = 0;</a:t>
            </a:r>
          </a:p>
          <a:p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UPDATE invoice_3</a:t>
            </a: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 SET terms_id = 4</a:t>
            </a: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 WHERE vendor_id = 95;</a:t>
            </a:r>
          </a:p>
          <a:p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SET SQL_SAFE_UPDATES = 1;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EDA37-43ED-44B6-AD13-D44383ADF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41853-C823-4928-A80E-3044A373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1732A-F429-4094-8B23-37A2F970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08129"/>
      </p:ext>
    </p:extLst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BE03-25AD-48D6-885A-EB79956B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Safe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71AAA-146E-41DC-93AD-0C40FDD28A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/>
              <a:t>Before you execute an UPDATE statement, you may want to make sure that you’ve selected the correct rows.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/>
              <a:t>To do that, you can code a SELECT statement with the same search condition.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/>
              <a:t>Then, if the SELECT statement returns the correct rows, you can copy its WHERE clause into your UPDATE statement.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9EB03-DA0E-48C2-8999-375DF662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F9748-84BD-43C7-858E-04067823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2B142-BEA2-49EF-9982-10B11878A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38406"/>
      </p:ext>
    </p:extLst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A43CF0-F204-4E30-88E5-03165FFD2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5" y="2390775"/>
            <a:ext cx="6076950" cy="20764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293FD-32F2-4942-B34D-76D08696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5A96C-D860-41FC-AD97-31ED6CBD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FA875-A44D-4E26-A687-30B29528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C82E2-D413-4C64-9370-FA091F757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5" y="228600"/>
            <a:ext cx="4333875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82D34-9DFB-45BC-8670-CC2E974F0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31" y="4733925"/>
            <a:ext cx="6191250" cy="19716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42A4B6-3604-44B8-BDCA-22D77F9FF175}"/>
              </a:ext>
            </a:extLst>
          </p:cNvPr>
          <p:cNvSpPr/>
          <p:nvPr/>
        </p:nvSpPr>
        <p:spPr>
          <a:xfrm>
            <a:off x="6400800" y="2967335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altLang="en-US" sz="180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Before the update</a:t>
            </a:r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BBF2D-2B17-4BC4-B8B0-6812B1D3E8E4}"/>
              </a:ext>
            </a:extLst>
          </p:cNvPr>
          <p:cNvSpPr/>
          <p:nvPr/>
        </p:nvSpPr>
        <p:spPr>
          <a:xfrm>
            <a:off x="6545389" y="5371201"/>
            <a:ext cx="223228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altLang="en-US" sz="180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After the update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10328795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E0747-B770-486B-8D9F-E71B083C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39B69-993B-4275-BDAA-838E24511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2F5CE-D7D7-42C1-9A4A-C3E9D8F5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B35ABC8-50F8-4033-AD56-4F18DE53BCD4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762000" y="1143000"/>
            <a:ext cx="7315200" cy="284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50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Update the terms for all invoices </a:t>
            </a:r>
            <a:b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</a:b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for vendors in three states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 invoices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SET terms_id = 1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WHERE vendor_id IN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(SELECT vendor_id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FROM vendors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WHERE vendor_state IN ('CA', 'AZ', 'NV'))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(40 rows affected)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091753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E370-F6DD-4B82-9533-DC4FFC9A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DELETE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FFAC8-DCB0-431A-A252-F56AF11BB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FROM table_name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[WHERE search_condition]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one row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FROM general_ledger_accounts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account_number = 306</a:t>
            </a:r>
          </a:p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 row affected)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one row using a compound condition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FROM invoice_line_items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invoice_id = 78 AND invoice_sequence = 2</a:t>
            </a:r>
          </a:p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 row affected)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F5D8B-078F-4F92-939C-F10160150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131B0-6011-480D-A3FD-0C159DEF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485D7-36E5-4DD6-84A2-0662440F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209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4022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08DC-7629-4579-9BE4-9A648919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8579"/>
            <a:ext cx="7315200" cy="984885"/>
          </a:xfrm>
        </p:spPr>
        <p:txBody>
          <a:bodyPr/>
          <a:lstStyle/>
          <a:p>
            <a:r>
              <a:rPr lang="en-US">
                <a:latin typeface="Arial" pitchFamily="34" charset="0"/>
                <a:cs typeface="Times New Roman" panose="02020603050405020304" pitchFamily="18" charset="0"/>
              </a:rPr>
              <a:t>ER (Entity Relationship) diagram for the AP (Accounts Payable) database</a:t>
            </a:r>
            <a:endParaRPr lang="en-US"/>
          </a:p>
        </p:txBody>
      </p:sp>
      <p:pic>
        <p:nvPicPr>
          <p:cNvPr id="7" name="Content Placeholder 6" descr="See page 17 in book.">
            <a:extLst>
              <a:ext uri="{FF2B5EF4-FFF2-40B4-BE49-F238E27FC236}">
                <a16:creationId xmlns:a16="http://schemas.microsoft.com/office/drawing/2014/main" id="{161F2FD4-4583-43BF-80EF-8C10B26F2B7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200" y="1043464"/>
            <a:ext cx="5029200" cy="56416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339A0-2EBA-44A3-B730-5897275B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92908-4BED-43B7-AC62-944872B3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98420-42B0-410B-957D-FAB8CED09FEA}"/>
              </a:ext>
            </a:extLst>
          </p:cNvPr>
          <p:cNvSpPr/>
          <p:nvPr/>
        </p:nvSpPr>
        <p:spPr>
          <a:xfrm>
            <a:off x="5562600" y="3184266"/>
            <a:ext cx="3429001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The relationship between vendors and invoices is one to many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spc="-10">
                <a:latin typeface="Times New Roman" pitchFamily="18" charset="0"/>
              </a:rPr>
              <a:t>The foreign key is on the many side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0927218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D78BBA-C409-4F44-8005-39FC6F65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6" y="712304"/>
            <a:ext cx="7206509" cy="23622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8EFFD-56D9-4B1B-AD37-D41AFE310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496" y="185530"/>
            <a:ext cx="7772400" cy="457200"/>
          </a:xfrm>
        </p:spPr>
        <p:txBody>
          <a:bodyPr/>
          <a:lstStyle/>
          <a:p>
            <a:r>
              <a:rPr lang="en-US" err="1"/>
              <a:t>invoice_line_items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60A3F-E4C6-4A27-B328-07A0B9E8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5A193-67A5-4D98-8ED2-BA165F98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34804-2190-4C51-9934-53621D3F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993ABB2-EA81-4680-AC62-8255C8B179FB}"/>
              </a:ext>
            </a:extLst>
          </p:cNvPr>
          <p:cNvSpPr txBox="1"/>
          <p:nvPr/>
        </p:nvSpPr>
        <p:spPr bwMode="auto">
          <a:xfrm>
            <a:off x="685800" y="3554897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kern="0"/>
              <a:t>Note that an invoice can have multiple invoice line items</a:t>
            </a:r>
          </a:p>
        </p:txBody>
      </p:sp>
    </p:spTree>
    <p:extLst>
      <p:ext uri="{BB962C8B-B14F-4D97-AF65-F5344CB8AC3E}">
        <p14:creationId xmlns:p14="http://schemas.microsoft.com/office/powerpoint/2010/main" val="894944807"/>
      </p:ext>
    </p:extLst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1703C1-C7BF-4F3D-A901-DFF7CD85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2826"/>
            <a:ext cx="6000750" cy="527022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76826-A3E1-4FF2-8842-F9AAA1153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5526155"/>
            <a:ext cx="7772400" cy="1103245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800"/>
              <a:t>The primary key of invoice_lite_items is (invoice_id, invoice_sequence)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/>
              <a:t>invoice_id in invoice_line_items is the foreign key to invoices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err="1"/>
              <a:t>account_number in invoice_line_items is the foreign key to general_...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F557D-9883-4AC5-B90E-27F95C41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</p:spTree>
    <p:extLst>
      <p:ext uri="{BB962C8B-B14F-4D97-AF65-F5344CB8AC3E}">
        <p14:creationId xmlns:p14="http://schemas.microsoft.com/office/powerpoint/2010/main" val="1082423619"/>
      </p:ext>
    </p:extLst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526D-21A7-4D8D-936B-5B07FB05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876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multiple rows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F1BF1-3CDD-45CC-87AD-0F11333000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391400" cy="4876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FROM invoice_line_items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invoice_id = 12</a:t>
            </a:r>
          </a:p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(4 rows affected)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 subquery in a DELETE statement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FROM invoice_line_items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invoice_id IN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invoice_id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vendor_id = 115)</a:t>
            </a:r>
          </a:p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(4 rows affected)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Warning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If you turn safe update mode off and omit the WHERE clause from a DELETE statement, all the rows in the table will be deleted.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8C80-DAB2-4B33-A4F0-13D856EE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55FE8-D853-46AF-B9E3-B042A6A4B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C5,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07678"/>
      </p:ext>
    </p:extLst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22402"/>
            <a:ext cx="77724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6</a:t>
            </a:r>
            <a:endParaRPr lang="en-US" sz="4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code</a:t>
            </a:r>
            <a:b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queries</a:t>
            </a: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0A11-805F-4CD9-9CA3-6DDCF5F8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AA137-95B5-4174-AFE3-5173C3E38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620000" cy="47244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Code summary queries that use aggregate functions, including queries that use the WITH ROLLUP operator and the GROUPING and IF functions.</a:t>
            </a:r>
          </a:p>
          <a:p>
            <a:pPr marL="800100" marR="274320" lvl="1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347345" algn="l"/>
                <a:tab pos="365760" algn="l"/>
              </a:tabLst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Summary queries (also called Group-By queries) are used to summarize the contents of a table.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Code summary queries that use aggregate window functions, including functions that use frames and named windows.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summary queries.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differences between the HAVING clause and the WHERE clause.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use of the WITH ROLLUP operator.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use of the GROUPING and IF functions with the WITH ROLLUP operator.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use of the aggregate window functions.</a:t>
            </a:r>
            <a:endParaRPr lang="en-US" sz="2400" spc="-10">
              <a:latin typeface="Times New Roman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551AE-237A-460C-BBF6-BA20CCE6C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201F3-5A04-4790-81FE-FECA23DD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5F43A-8D30-43B7-8D8E-69C36C6C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08986"/>
      </p:ext>
    </p:extLst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95ED-540A-4FC7-A5CE-EF1D2C45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aggregate 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4D74B-AD04-4FA5-84D4-88BCE5E975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7391400" cy="45720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AVG([</a:t>
            </a:r>
            <a:r>
              <a:rPr lang="en-US" b="1" u="sng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|DISTINCT] expression)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SUM([</a:t>
            </a:r>
            <a:r>
              <a:rPr lang="en-US" b="1" u="sng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|DISTINCT] expression)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MIN([</a:t>
            </a:r>
            <a:r>
              <a:rPr lang="en-US" b="1" u="sng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|DISTINCT] expression)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MAX([</a:t>
            </a:r>
            <a:r>
              <a:rPr lang="en-US" b="1" u="sng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|DISTINCT] expression)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COUNT([</a:t>
            </a:r>
            <a:r>
              <a:rPr lang="en-US" b="1" u="sng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|DISTINCT] expression)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COUNT(*)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5BBE3-164D-4F27-8553-C237A8AC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11396-82B1-4EA5-AABB-C04226B6D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26922"/>
      </p:ext>
    </p:extLst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5644-EF0F-40F4-9F4A-A31BD9EA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71F99-79F4-447B-828F-BBE4989DEE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259419"/>
            <a:ext cx="7924800" cy="1400421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COUNT(*) AS number_of_invoices,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SUM(invoice_total – payment_total – credit_total)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total_due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– payment_total – credit_total &gt; 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BC90DD-9FD2-4D7A-8F15-58D5CC1C2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1DA526-D54E-4517-9FA9-0F805214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66E90F6-A921-419E-9036-3196E791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216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86E55C-CA37-43A4-8980-0C11224B7BD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7483" y="2915413"/>
            <a:ext cx="4623834" cy="933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6FED7-1ACF-43B8-8F35-F01A959A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835385"/>
            <a:ext cx="6172200" cy="39017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BCCAC6-B3F2-4B85-9403-32616144817C}"/>
              </a:ext>
            </a:extLst>
          </p:cNvPr>
          <p:cNvSpPr/>
          <p:nvPr/>
        </p:nvSpPr>
        <p:spPr>
          <a:xfrm>
            <a:off x="2739439" y="4945663"/>
            <a:ext cx="5794961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Note that there are eleven records whose balance is greater than 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+mn-lt"/>
                <a:cs typeface="Courier New" panose="02070309020205020404" pitchFamily="49" charset="0"/>
              </a:rPr>
              <a:t>COUNT(*) counts the number of records whose balance is greater than 0</a:t>
            </a:r>
          </a:p>
        </p:txBody>
      </p:sp>
    </p:spTree>
    <p:extLst>
      <p:ext uri="{BB962C8B-B14F-4D97-AF65-F5344CB8AC3E}">
        <p14:creationId xmlns:p14="http://schemas.microsoft.com/office/powerpoint/2010/main" val="4149389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C394-76F4-4FEA-8603-2A6C0460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with COUNT(*), AVG, and SUM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7C8DA-58EB-4F09-AD67-170ED6F4F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724" y="1488754"/>
            <a:ext cx="8153655" cy="1400421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'After 1/1/2018' AS selection_date,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COUNT(*) AS number_of_invoices,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ROUND(AVG(invoice_total), 2) AS avg_invoice_amt,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SUM(invoice_total) AS total_invoice_amt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invoice_date &gt; '2018-01-01'</a:t>
            </a:r>
            <a:endParaRPr lang="en-US" sz="2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76D16B-C88D-40E5-A504-7A3948F1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936391-68E6-44B4-AD0C-CA9F318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217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42D37-C1AD-478D-B9B9-E6A91CC1C9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23772" y="3465486"/>
            <a:ext cx="7696455" cy="731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8A107-6B6B-45EC-BF1A-7990985CF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84" y="4648200"/>
            <a:ext cx="6466726" cy="1981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C276DE-8E94-41E6-9CD7-F54C787B9BFF}"/>
              </a:ext>
            </a:extLst>
          </p:cNvPr>
          <p:cNvSpPr/>
          <p:nvPr/>
        </p:nvSpPr>
        <p:spPr>
          <a:xfrm>
            <a:off x="359723" y="5301311"/>
            <a:ext cx="141366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invoices table</a:t>
            </a:r>
            <a:endParaRPr 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6881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C394-76F4-4FEA-8603-2A6C0460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with MIN and MAX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7C8DA-58EB-4F09-AD67-170ED6F4F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" y="1304676"/>
            <a:ext cx="7391400" cy="168044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'After 1/1/2018' AS selection_date,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COUNT(*) AS number_of_invoices,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MAX(invoice_total) AS highest_invoice_total,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MIN(invoice_total) AS lowest_invoice_total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invoice_date &gt; '2018-01-01'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0CBFD4-FB5E-428F-AD54-D1502BCA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76D16B-C88D-40E5-A504-7A3948F1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936391-68E6-44B4-AD0C-CA9F318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218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4F5F5-2532-45C0-80EA-EEA5681DD9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3670913"/>
            <a:ext cx="6211034" cy="6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18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C394-76F4-4FEA-8603-2A6C0460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for non-numeric columns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7C8DA-58EB-4F09-AD67-170ED6F4F1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600200"/>
            <a:ext cx="7391400" cy="114704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MIN(vendor_name) AS first_vendor,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MAX(vendor_name) AS last_vendor,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COUNT(vendor_name) AS number_of_vendors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0CBFD4-FB5E-428F-AD54-D1502BCA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76D16B-C88D-40E5-A504-7A3948F13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936391-68E6-44B4-AD0C-CA9F318F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219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5A424-E229-49EC-A190-9DF1B27AE7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7733" y="3234406"/>
            <a:ext cx="6066412" cy="8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61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ABCDA-D95B-4DCF-B386-D40DBFFA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Diagram Cardinality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FFA9B8-FD2A-4E60-ABF6-813CB8B33B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90700" y="1418315"/>
            <a:ext cx="5562600" cy="402137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A84AD-D002-4D4E-8092-10EDB11B6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14B7D-B76A-405F-ABF6-4966887A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2D6B2-11F4-47D7-938E-59F6A6683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ED504-BE62-4CA1-8CA2-2AEC35D3417E}"/>
              </a:ext>
            </a:extLst>
          </p:cNvPr>
          <p:cNvSpPr/>
          <p:nvPr/>
        </p:nvSpPr>
        <p:spPr>
          <a:xfrm>
            <a:off x="911772" y="5776225"/>
            <a:ext cx="792480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This notation is called Craw Foot notation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86658"/>
      </p:ext>
    </p:extLst>
  </p:cSld>
  <p:clrMapOvr>
    <a:masterClrMapping/>
  </p:clrMapOvr>
  <p:transition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494D-6D8C-4376-A2A5-12F33239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with the DISTINCT keyword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CEAD0-D465-4330-A89F-ED046C6F4F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520729"/>
            <a:ext cx="8077200" cy="1832071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COUNT(DISTINCT vendor_id) AS number_of_vendors,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COUNT(vendor_id) AS number_of_invoices,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ROUND(AVG(invoice_total), 2) AS avg_invoice_amt,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SUM(invoice_total) AS total_invoice_amt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invoice_date &gt; '2018-01-01'</a:t>
            </a:r>
          </a:p>
          <a:p>
            <a:endParaRPr lang="en-US" sz="28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3A426A-2AA2-4669-8DC4-058352EF6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77EF385-E971-4951-99E9-65D876AB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977A4C-65E1-4297-8A4B-913178ED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220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8F8BE-17BD-4DDD-9042-D5A5F1162F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22282" y="3657600"/>
            <a:ext cx="7459717" cy="70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D3B41F-9614-456B-B4CC-1CC699139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05" y="5129355"/>
            <a:ext cx="7726395" cy="7968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3AF19D-5CDF-4534-AD90-27A38A365C56}"/>
              </a:ext>
            </a:extLst>
          </p:cNvPr>
          <p:cNvSpPr/>
          <p:nvPr/>
        </p:nvSpPr>
        <p:spPr>
          <a:xfrm>
            <a:off x="710258" y="4576306"/>
            <a:ext cx="2654894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Without DISTINCT</a:t>
            </a:r>
            <a:endParaRPr lang="en-US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0786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1D8D-9B81-459C-8DF0-8F8198BA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05161"/>
            <a:ext cx="7315200" cy="738664"/>
          </a:xfrm>
        </p:spPr>
        <p:txBody>
          <a:bodyPr/>
          <a:lstStyle/>
          <a:p>
            <a:r>
              <a:rPr lang="en-US"/>
              <a:t>The syntax of a SELECT statement </a:t>
            </a:r>
            <a:br>
              <a:rPr lang="en-US"/>
            </a:br>
            <a:r>
              <a:rPr lang="en-US"/>
              <a:t>with GROUP BY and HAVING clauses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0715B-8753-413C-99AB-D8B8C5797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7391400" cy="44196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table_source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[WHERE search_condition]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[GROUP BY group_by_list]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[HAVING search_condition]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[ORDER BY order_by_list]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245" marR="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2400">
                <a:ea typeface="Times New Roman" panose="02020603050405020304" pitchFamily="18" charset="0"/>
                <a:cs typeface="Times New Roman" panose="02020603050405020304" pitchFamily="18" charset="0"/>
              </a:rPr>
              <a:t>Note that the order of WHERE, GROUP BY, HAVING, and ORDER BY is important</a:t>
            </a:r>
          </a:p>
          <a:p>
            <a:pPr marL="690245" marR="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2400">
                <a:ea typeface="Times New Roman" panose="02020603050405020304" pitchFamily="18" charset="0"/>
                <a:cs typeface="Times New Roman" panose="02020603050405020304" pitchFamily="18" charset="0"/>
              </a:rPr>
              <a:t>HAVING clause is for adding condition to the selected group</a:t>
            </a:r>
          </a:p>
          <a:p>
            <a:endParaRPr lang="en-US" sz="3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5ED96-4718-4816-B133-D43BB6DBE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3048D-7C5F-4E42-95CC-BE9F69D9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AF50C-BABB-4AC1-BF2D-CDA3B779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37501"/>
      </p:ext>
    </p:extLst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F7DDE-0D17-4FFB-A1D2-D25741A8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0862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that calculates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average invoice amount by vendor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A3A39-040A-4816-B0E8-83E825991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07126"/>
            <a:ext cx="7391400" cy="187179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vendor_id, ROUND(AVG(invoice_total), 2) </a:t>
            </a:r>
            <a:b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average_invoice_amount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HAVING AVG(invoice_total) &gt; 2000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average_invoice_amount DESC</a:t>
            </a:r>
          </a:p>
          <a:p>
            <a:endParaRPr lang="en-US" sz="24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356C6D-0D55-4E08-91C1-7ED1C31F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222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7D8A0F-EF50-4341-8ED9-B0100DF2FF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62600" y="3335397"/>
            <a:ext cx="3414422" cy="26354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ED0253-B1E9-4234-B208-5CB9381C596B}"/>
              </a:ext>
            </a:extLst>
          </p:cNvPr>
          <p:cNvSpPr/>
          <p:nvPr/>
        </p:nvSpPr>
        <p:spPr>
          <a:xfrm>
            <a:off x="381000" y="3450633"/>
            <a:ext cx="5181600" cy="25545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Resulting rows are grouped by vendor_id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HAVING: selects vendor whose average of invoice_total for each vendor is greater than 2000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Without GROUP BY, the result returned will not be correct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Aggregate functions cannot be used in the WHERE clause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05C75-66FC-416F-A3D3-5F841D7520B4}"/>
              </a:ext>
            </a:extLst>
          </p:cNvPr>
          <p:cNvSpPr/>
          <p:nvPr/>
        </p:nvSpPr>
        <p:spPr>
          <a:xfrm>
            <a:off x="381000" y="6084243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WHERE clause filters individual rows, the rows are grouped, and then the aggregate functions are applied</a:t>
            </a:r>
          </a:p>
        </p:txBody>
      </p:sp>
    </p:spTree>
    <p:extLst>
      <p:ext uri="{BB962C8B-B14F-4D97-AF65-F5344CB8AC3E}">
        <p14:creationId xmlns:p14="http://schemas.microsoft.com/office/powerpoint/2010/main" val="3089573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6B05-83D4-4843-BB31-36611A82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8962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that includes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functionally dependent column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7ECED-F926-4A32-A8CC-DDBC96AD29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538" y="1587702"/>
            <a:ext cx="7696200" cy="20574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</a:t>
            </a:r>
            <a:r>
              <a:rPr lang="en-US" sz="1800" b="1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vendor_state</a:t>
            </a: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ROUND(AVG(invoice_total), 2) AS avg_invoice_amount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JOIN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ON vendors.vendor_id = invoices.vendor_id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HAVING AVG(invoice_total) &gt; 2000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avg_invoice_amount DESC</a:t>
            </a:r>
          </a:p>
          <a:p>
            <a:endParaRPr lang="en-US" sz="2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100FA-E7B6-4697-A2D2-92644D96C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618B6-BCB6-4993-A726-5D8F9C75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F55A40-A4DE-4D47-9787-C80157027F3B}"/>
              </a:ext>
            </a:extLst>
          </p:cNvPr>
          <p:cNvSpPr/>
          <p:nvPr/>
        </p:nvSpPr>
        <p:spPr>
          <a:xfrm>
            <a:off x="221427" y="3566279"/>
            <a:ext cx="4244229" cy="31393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18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Usually the selected columns appear on GROUP BY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Exceptions are when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an expression is used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 selected column depends on the column specified in GROUP BY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There is only one state for a vendor name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vendor_state is functionally dependent on vendor_name</a:t>
            </a:r>
            <a:endParaRPr lang="en-US" sz="180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12230-F39B-456C-B650-23F2EA90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57" y="3970924"/>
            <a:ext cx="4646967" cy="20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023124-ADF7-4715-9956-805C91C3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34" y="219075"/>
            <a:ext cx="4629150" cy="2981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16C95-7980-4C22-B40D-E83970B05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657601"/>
            <a:ext cx="4106112" cy="19811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6D03C-C8DB-494F-9537-703A6C4B7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61D4C-476E-4FCE-A7AD-A099924A5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057DB-0D68-48F9-89DB-B1D61C94A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C6,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224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5C1ED9-15ED-4427-96D3-6BE5D493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318" y="3668111"/>
            <a:ext cx="4824682" cy="19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5794"/>
      </p:ext>
    </p:extLst>
  </p:cSld>
  <p:clrMapOvr>
    <a:masterClrMapping/>
  </p:clrMapOvr>
  <p:transition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5463-15A0-4FF4-9178-23203D8E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67062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that counts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number of invoices by vendor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38BE8-273A-45F0-BFB4-635F253E83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600200"/>
            <a:ext cx="7391400" cy="164319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vendor_id, COUNT(*) AS invoice_qty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 BY vendor_id</a:t>
            </a:r>
          </a:p>
          <a:p>
            <a:endParaRPr lang="en-US" sz="28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EEFA44-3326-4D23-8B41-0FD96BBA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4FEBE2-78D3-48CA-9AE6-C256FEE5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56F85C-1420-4B99-80E8-1D59A1EE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225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C1D00-C1E6-4522-B7C6-EBE3A2542D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13641" y="3232888"/>
            <a:ext cx="2405062" cy="14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868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0BD1-32C2-4244-A5D4-6BA827A4F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with a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5EF6B-B264-4085-85D0-009B731FCA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1371600"/>
            <a:ext cx="8153400" cy="1871798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vendor_state, vendor_city, COUNT(*) AS invoice_qty,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ROUND(AVG(invoice_total), 2) AS invoice_avg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 JOIN vendors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invoices.vendor_id = vendors.vendor_id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vendor_state, vendor_city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vendor_state, vendor_city</a:t>
            </a:r>
          </a:p>
          <a:p>
            <a:endParaRPr lang="en-US" sz="2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43E5EF-E697-4212-A69F-B3FE6ED1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F88B2-0BD9-48E0-B454-53FD61333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CF72F-A7C0-4E51-95FD-FF038BA6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226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9CDAF-AB88-4247-9610-EDD7D3F0DC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2245" y="3733800"/>
            <a:ext cx="575391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57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E630-015A-4125-ADEF-16C240A71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2762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that limits the groups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those with two or more invoices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AE8A5-A88A-4B54-9252-EBAE4291C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1619083"/>
            <a:ext cx="8153400" cy="1947998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vendor_state, vendor_city, COUNT(*) AS invoice_qty,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ROUND(AVG(invoice_total), 2) AS invoice_avg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 JOIN vendors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invoices.vendor_id = vendors.vendor_id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vendor_state, vendor_city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HAVING COUNT(*) &gt;= 2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vendor_state, vendor_city</a:t>
            </a:r>
          </a:p>
          <a:p>
            <a:endParaRPr lang="en-US" sz="2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663343-8911-48B7-AC27-2E581E91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D0A85F-2210-45F0-975C-FA3455B94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519337-8094-41BB-B44B-5A8918D5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227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1E2D50-2386-4E7A-A873-0B533A94FD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00200" y="3886200"/>
            <a:ext cx="4819650" cy="2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60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EF4-204B-4FEE-BBC7-727FC5B5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7407"/>
            <a:ext cx="7315200" cy="86177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that limits the groups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those with invoice average &gt; 500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7E1CD-B11F-4452-9F7D-C752F9FDC0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757730"/>
            <a:ext cx="7620000" cy="2585669"/>
          </a:xfrm>
        </p:spPr>
        <p:txBody>
          <a:bodyPr/>
          <a:lstStyle/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SELECT vendor_name, COUNT(*) AS invoice_qty,    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ROUND(AVG(invoice_total), 2) AS invoice_avg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FROM vendors JOIN invoices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ON vendors.vendor_id = invoices.vendor_id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GROUP BY vendor_name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HAVING AVG(invoice_total) &gt; 500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ORDER BY invoice_qty DESC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5E2905-80D6-412E-99CB-B489BD8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D7CD81-0A64-46DF-B637-9319A252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228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43F872-6283-471D-89B9-F0EF1817D9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71600" y="4419600"/>
            <a:ext cx="4735730" cy="14192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9F1302-67E9-4B2C-9246-3B07F221FA33}"/>
              </a:ext>
            </a:extLst>
          </p:cNvPr>
          <p:cNvSpPr/>
          <p:nvPr/>
        </p:nvSpPr>
        <p:spPr>
          <a:xfrm>
            <a:off x="6413938" y="477028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19 rows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0104"/>
      </p:ext>
    </p:extLst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F88DF-50D0-413F-B947-BE6B6F4F7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-12243"/>
            <a:ext cx="3638550" cy="2162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635EF4-204B-4FEE-BBC7-727FC5B5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15123"/>
            <a:ext cx="19050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Compare: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7E1CD-B11F-4452-9F7D-C752F9FDC0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" y="2131033"/>
            <a:ext cx="7620000" cy="2262916"/>
          </a:xfrm>
        </p:spPr>
        <p:txBody>
          <a:bodyPr/>
          <a:lstStyle/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SELECT vendor_name, COUNT(*) AS invoice_qty,    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ROUND(AVG(invoice_total), 2) AS invoice_avg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FROM vendors JOIN invoices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ON vendors.vendor_id = invoices.vendor_id</a:t>
            </a:r>
          </a:p>
          <a:p>
            <a:r>
              <a:rPr lang="en-US" sz="1800" b="1" i="1">
                <a:latin typeface="Courier New" panose="02070309020205020404" pitchFamily="49" charset="0"/>
                <a:cs typeface="Courier New" panose="02070309020205020404" pitchFamily="49" charset="0"/>
              </a:rPr>
              <a:t>WHERE invoice_total &gt; 500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GROUP BY vendor_name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ORDER BY invoice_qty DESC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5E2905-80D6-412E-99CB-B489BD8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D7CD81-0A64-46DF-B637-9319A252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229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CEA025-A222-4A51-9443-40C0DA8B36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4400" y="4615476"/>
            <a:ext cx="5200653" cy="16002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0F6580-3864-4091-84AF-E25760853DB9}"/>
              </a:ext>
            </a:extLst>
          </p:cNvPr>
          <p:cNvSpPr/>
          <p:nvPr/>
        </p:nvSpPr>
        <p:spPr>
          <a:xfrm>
            <a:off x="6553200" y="5331104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20 rows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C81EB2-93D3-4F78-A935-EAD00846061A}"/>
              </a:ext>
            </a:extLst>
          </p:cNvPr>
          <p:cNvSpPr/>
          <p:nvPr/>
        </p:nvSpPr>
        <p:spPr bwMode="auto">
          <a:xfrm>
            <a:off x="3581400" y="5331104"/>
            <a:ext cx="304800" cy="307696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E5058-218B-4D4B-BD40-7027911140E9}"/>
              </a:ext>
            </a:extLst>
          </p:cNvPr>
          <p:cNvSpPr/>
          <p:nvPr/>
        </p:nvSpPr>
        <p:spPr>
          <a:xfrm>
            <a:off x="7464262" y="511233"/>
            <a:ext cx="153067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>
                <a:latin typeface="+mn-lt"/>
                <a:cs typeface="Courier New" panose="02070309020205020404" pitchFamily="49" charset="0"/>
              </a:rPr>
              <a:t>121 is for Zylka Design</a:t>
            </a:r>
            <a:endParaRPr lang="en-US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F0465-6090-4323-B1A7-77B8A86E1047}"/>
              </a:ext>
            </a:extLst>
          </p:cNvPr>
          <p:cNvSpPr/>
          <p:nvPr/>
        </p:nvSpPr>
        <p:spPr>
          <a:xfrm>
            <a:off x="914400" y="630906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1800">
                <a:latin typeface="+mn-lt"/>
                <a:cs typeface="Courier New" panose="02070309020205020404" pitchFamily="49" charset="0"/>
              </a:rPr>
              <a:t>Why 20 rows?</a:t>
            </a:r>
            <a:endParaRPr lang="en-US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53351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12AE-8060-4966-88D1-0C78BA35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knowing “standard SQL” helps you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6196E-7E66-415F-88B2-21DA5BF62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76400"/>
            <a:ext cx="7391400" cy="42672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Basic SQL statements are the same for all </a:t>
            </a:r>
            <a:r>
              <a:rPr lang="en-US" i="1" spc="-10">
                <a:latin typeface="Times New Roman" pitchFamily="18" charset="0"/>
                <a:ea typeface="Times New Roman" panose="02020603050405020304" pitchFamily="18" charset="0"/>
              </a:rPr>
              <a:t>dialects</a:t>
            </a: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Once you know one dialect, you can easily learn others.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knowing “standard SQL” does not help you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Most applications require modification when moved to another database.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3BA94-B23F-4628-9822-0B29E46E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E523A-4C60-4966-BE16-6B314149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1025-EE4A-45BD-9E0D-3C2CDA13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585305"/>
      </p:ext>
    </p:extLst>
  </p:cSld>
  <p:clrMapOvr>
    <a:masterClrMapping/>
  </p:clrMapOvr>
  <p:transition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C56AB9-F39C-47A5-83BE-E92D6566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80" y="364488"/>
            <a:ext cx="5081719" cy="33096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031E5D-48B9-4189-9F88-016F52EC3E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/>
              <a:t>123 is for FedEx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HAVING AVG(invoice_total) &gt; 500 </a:t>
            </a:r>
            <a:r>
              <a:rPr lang="en-US">
                <a:cs typeface="Courier New" panose="02070309020205020404" pitchFamily="49" charset="0"/>
              </a:rPr>
              <a:t>will filter FedEx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WHERE invoice_total &gt; 500 </a:t>
            </a:r>
            <a:r>
              <a:rPr lang="en-US">
                <a:cs typeface="Courier New" panose="02070309020205020404" pitchFamily="49" charset="0"/>
              </a:rPr>
              <a:t>will include one instance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950901-72C3-4B30-8DFE-E00D6E19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Murach's C++ Programming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1FD3FC-6664-451C-B3DD-5F6D1F4F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3777E9-D98B-4B10-AD6F-43BA8D8C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230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50659D-C072-4A9D-BBF2-BF4487F2B2F7}"/>
              </a:ext>
            </a:extLst>
          </p:cNvPr>
          <p:cNvSpPr/>
          <p:nvPr/>
        </p:nvSpPr>
        <p:spPr bwMode="auto">
          <a:xfrm>
            <a:off x="4572000" y="3029307"/>
            <a:ext cx="762000" cy="247293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540589"/>
      </p:ext>
    </p:extLst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EF4-204B-4FEE-BBC7-727FC5B52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503" y="510574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cs typeface="Times New Roman" panose="02020603050405020304" pitchFamily="18" charset="0"/>
              </a:rPr>
              <a:t>HAVING vs WHERE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7E1CD-B11F-4452-9F7D-C752F9FDC0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503" y="1273395"/>
            <a:ext cx="7620000" cy="2585669"/>
          </a:xfrm>
        </p:spPr>
        <p:txBody>
          <a:bodyPr/>
          <a:lstStyle/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SELECT vendor_name, COUNT(*) AS invoice_qty,    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ROUND(AVG(invoice_total), 2) AS invoice_avg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FROM vendors JOIN invoices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ON vendors.vendor_id = invoices.vendor_id</a:t>
            </a:r>
          </a:p>
          <a:p>
            <a:r>
              <a:rPr lang="en-US" sz="1800" b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[WHERE invoice_total &gt; 500]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GROUP BY vendor_name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[HAVING AVG(invoice_total) &gt; 500]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ORDER BY invoice_qty DESC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5E2905-80D6-412E-99CB-B489BD8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D7CD81-0A64-46DF-B637-9319A252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231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B7E3E-8136-493A-8E88-1EEA96DEE2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4267200"/>
            <a:ext cx="7924800" cy="2080226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/>
              <a:t>HAVING limits the groups in the result set to those with the average invoice over 500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/>
              <a:t>WHERE limits the invoices to be included in the group to those vendor whose invoice total is greater than 500</a:t>
            </a:r>
          </a:p>
        </p:txBody>
      </p:sp>
    </p:spTree>
    <p:extLst>
      <p:ext uri="{BB962C8B-B14F-4D97-AF65-F5344CB8AC3E}">
        <p14:creationId xmlns:p14="http://schemas.microsoft.com/office/powerpoint/2010/main" val="1055428915"/>
      </p:ext>
    </p:extLst>
  </p:cSld>
  <p:clrMapOvr>
    <a:masterClrMapping/>
  </p:clrMapOvr>
  <p:transition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8D285D-505A-4F49-8D9D-D1E010AD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A8CD06-5632-4B22-9D90-84B1736C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232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81000B-886F-48CE-80F9-293D6AC8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966" y="169448"/>
            <a:ext cx="3888424" cy="4449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F7E73-8C25-4C70-9CCA-2A2283617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66" y="169448"/>
            <a:ext cx="3810000" cy="429792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10A004F-4B30-4C01-878B-4688AAB30DC3}"/>
              </a:ext>
            </a:extLst>
          </p:cNvPr>
          <p:cNvSpPr/>
          <p:nvPr/>
        </p:nvSpPr>
        <p:spPr bwMode="auto">
          <a:xfrm>
            <a:off x="211532" y="1015533"/>
            <a:ext cx="2332634" cy="228600"/>
          </a:xfrm>
          <a:prstGeom prst="ellipse">
            <a:avLst/>
          </a:prstGeom>
          <a:solidFill>
            <a:schemeClr val="lt1">
              <a:alpha val="13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D5C6E2-E5A2-479C-BAA3-6DB7DA446231}"/>
              </a:ext>
            </a:extLst>
          </p:cNvPr>
          <p:cNvSpPr/>
          <p:nvPr/>
        </p:nvSpPr>
        <p:spPr bwMode="auto">
          <a:xfrm>
            <a:off x="4753966" y="2752366"/>
            <a:ext cx="2332634" cy="228600"/>
          </a:xfrm>
          <a:prstGeom prst="ellipse">
            <a:avLst/>
          </a:prstGeom>
          <a:solidFill>
            <a:schemeClr val="lt1">
              <a:alpha val="13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310C90-52F1-4B2E-BF57-54DE24D5AD52}"/>
              </a:ext>
            </a:extLst>
          </p:cNvPr>
          <p:cNvSpPr/>
          <p:nvPr/>
        </p:nvSpPr>
        <p:spPr bwMode="auto">
          <a:xfrm>
            <a:off x="4677766" y="2523766"/>
            <a:ext cx="2332634" cy="228600"/>
          </a:xfrm>
          <a:prstGeom prst="ellipse">
            <a:avLst/>
          </a:prstGeom>
          <a:solidFill>
            <a:schemeClr val="lt1">
              <a:alpha val="3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C1EC26-DB0F-4FDE-AF7E-710CFAAF35F6}"/>
              </a:ext>
            </a:extLst>
          </p:cNvPr>
          <p:cNvSpPr/>
          <p:nvPr/>
        </p:nvSpPr>
        <p:spPr bwMode="auto">
          <a:xfrm>
            <a:off x="287732" y="1278692"/>
            <a:ext cx="2332634" cy="228600"/>
          </a:xfrm>
          <a:prstGeom prst="ellipse">
            <a:avLst/>
          </a:prstGeom>
          <a:solidFill>
            <a:schemeClr val="lt1">
              <a:alpha val="3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EE7367-19DA-4BFB-84A6-25E1CD5A12A4}"/>
              </a:ext>
            </a:extLst>
          </p:cNvPr>
          <p:cNvSpPr/>
          <p:nvPr/>
        </p:nvSpPr>
        <p:spPr bwMode="auto">
          <a:xfrm>
            <a:off x="4677766" y="3991335"/>
            <a:ext cx="2332634" cy="228600"/>
          </a:xfrm>
          <a:prstGeom prst="ellipse">
            <a:avLst/>
          </a:prstGeom>
          <a:solidFill>
            <a:srgbClr val="FF0000">
              <a:alpha val="13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836CECA-0497-47F6-9ADF-50CC891BE2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366" y="4667877"/>
            <a:ext cx="8428634" cy="1989148"/>
          </a:xfrm>
        </p:spPr>
        <p:txBody>
          <a:bodyPr/>
          <a:lstStyle/>
          <a:p>
            <a:r>
              <a:rPr lang="en-US" sz="1400" b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[HAVING AVG(invoice_total) &gt; 500]		</a:t>
            </a:r>
            <a:r>
              <a:rPr lang="en-US" sz="1400" b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[WHERE invoice_total &gt; 500]</a:t>
            </a:r>
          </a:p>
          <a:p>
            <a:endParaRPr lang="en-US" sz="1400" b="1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1800"/>
              <a:t>Federal Express Corp is not shown on the left since HAVING limits the average invoice over 500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/>
              <a:t>Federal Express Corp is shown on the right since there is one invoice total that is greater than 500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B48D55B-C31B-4195-850E-DE2E2EE487B5}"/>
              </a:ext>
            </a:extLst>
          </p:cNvPr>
          <p:cNvSpPr/>
          <p:nvPr/>
        </p:nvSpPr>
        <p:spPr bwMode="auto">
          <a:xfrm>
            <a:off x="182629" y="629007"/>
            <a:ext cx="2332634" cy="228600"/>
          </a:xfrm>
          <a:prstGeom prst="ellipse">
            <a:avLst/>
          </a:prstGeom>
          <a:solidFill>
            <a:srgbClr val="FFFF00">
              <a:alpha val="13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CD34D4-043B-4FF6-A93D-792EAF72EF9D}"/>
              </a:ext>
            </a:extLst>
          </p:cNvPr>
          <p:cNvSpPr/>
          <p:nvPr/>
        </p:nvSpPr>
        <p:spPr bwMode="auto">
          <a:xfrm>
            <a:off x="4654906" y="629007"/>
            <a:ext cx="2332634" cy="228600"/>
          </a:xfrm>
          <a:prstGeom prst="ellipse">
            <a:avLst/>
          </a:prstGeom>
          <a:solidFill>
            <a:srgbClr val="FFFF00">
              <a:alpha val="13000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860166"/>
      </p:ext>
    </p:extLst>
  </p:cSld>
  <p:clrMapOvr>
    <a:masterClrMapping/>
  </p:clrMapOvr>
  <p:transition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2C88-865F-47A6-A7DF-9329AE50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91207"/>
            <a:ext cx="7315200" cy="86177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summary query with a compound condition in the HAVING clause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F3643-8655-4F3F-81A1-5E9C3A10F7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527828"/>
            <a:ext cx="8458200" cy="2743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invoice_date, COUNT(*) AS invoice_qty,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SUM(invoice_total) AS invoice_sum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invoice_date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HAVING invoice_date BETWEEN '2018-05-01' AND '2018-05-31'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AND COUNT(*) &gt; 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AND SUM(invoice_total) &gt; 100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 BY invoice_date DESC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7DA961-BB68-44A9-A110-02FFA7CA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453084-1F77-413E-83E7-467C0587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233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FB0A24-0652-432C-8CD4-05D1F92352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57400" y="4143865"/>
            <a:ext cx="3594844" cy="22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72802"/>
      </p:ext>
    </p:extLst>
  </p:cSld>
  <p:clrMapOvr>
    <a:masterClrMapping/>
  </p:clrMapOvr>
  <p:transition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2C88-865F-47A6-A7DF-9329AE50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06651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Same query coded with a WHERE clause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F3643-8655-4F3F-81A1-5E9C3A10F7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219199"/>
            <a:ext cx="7391400" cy="2667001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invoice_date, COUNT(*) AS invoice_qty,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SUM(invoice_total) AS invoice_sum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600" b="1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invoice_date BETWEEN '2018-05-01' AND '2018-05-31'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invoice_date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HAVING COUNT(*) &gt; 1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AND SUM(invoice_total) &gt; 100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 BY invoice_date DESC</a:t>
            </a:r>
          </a:p>
          <a:p>
            <a:pPr marL="342900" indent="-342900">
              <a:spcBef>
                <a:spcPts val="15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conditions with aggregate functions cannot be used in WHERE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7DA961-BB68-44A9-A110-02FFA7CA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453084-1F77-413E-83E7-467C0587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234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495922B-B817-41D2-B8E7-460463F1ED09}"/>
              </a:ext>
            </a:extLst>
          </p:cNvPr>
          <p:cNvSpPr txBox="1"/>
          <p:nvPr/>
        </p:nvSpPr>
        <p:spPr bwMode="auto">
          <a:xfrm>
            <a:off x="711200" y="4088525"/>
            <a:ext cx="7823200" cy="217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245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b="1" kern="0">
                <a:solidFill>
                  <a:schemeClr val="accent2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Same query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invoice_date, COUNT(*) AS invoice_qty,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SUM(invoice_total) AS invoice_sum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invoice_date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HAVING </a:t>
            </a:r>
            <a:r>
              <a:rPr lang="en-US" sz="1600" b="1" kern="0" err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invoice_date BETWEEN '2018-05-01' AND '2018-05-31'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AND COUNT(*) &gt; 1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AND SUM(invoice_total) &gt; 100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 BY invoice_date DESC</a:t>
            </a:r>
          </a:p>
        </p:txBody>
      </p:sp>
    </p:spTree>
    <p:extLst>
      <p:ext uri="{BB962C8B-B14F-4D97-AF65-F5344CB8AC3E}">
        <p14:creationId xmlns:p14="http://schemas.microsoft.com/office/powerpoint/2010/main" val="3362242859"/>
      </p:ext>
    </p:extLst>
  </p:cSld>
  <p:clrMapOvr>
    <a:masterClrMapping/>
  </p:clrMapOvr>
  <p:transition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F354-AAD5-4F12-A578-E43BA358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HAVING vs WHERE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BA5E9-5A81-4A5F-B012-8BF13F9FF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539" y="1371600"/>
            <a:ext cx="7833659" cy="3657600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/>
              <a:t>HAVING clause can have only columns selected in the SELECT statement, while WHERE can have any columns in the base table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/>
              <a:t>HAVING clause can have aggregate functions, while WHERE cannot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/>
              <a:t>Search condition in WHERE is applied before the rows are grouped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59DE53-1FF4-4AAF-A760-E7F39915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C6556C-8435-4FDE-A5E9-A70595302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0FEA31-6A76-4F68-B57C-B6E86041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235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64695"/>
      </p:ext>
    </p:extLst>
  </p:cSld>
  <p:clrMapOvr>
    <a:masterClrMapping/>
  </p:clrMapOvr>
  <p:transition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BE04-D4F3-4531-8586-75A47B67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4212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query with a final summary row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1A07C-ABFE-4C82-9A78-8F6623BE51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170" y="1392689"/>
            <a:ext cx="7833659" cy="157150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vendor_id, COUNT(*) AS invoice_count,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SUM(invoice_total) AS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vendor_id WITH ROLLUP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546615-5100-4405-9B4F-D3E8A99A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47D3C6-C9D7-4315-91D8-B1A8F8B1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236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1D27B6-83E9-4457-85BE-1EE59A2297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90600" y="4958937"/>
            <a:ext cx="2286000" cy="533400"/>
          </a:xfrm>
        </p:spPr>
        <p:txBody>
          <a:bodyPr/>
          <a:lstStyle/>
          <a:p>
            <a:pPr marL="347345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(35 rows)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62A01-5E68-415C-9233-288A98BC4D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11014" y="3021301"/>
            <a:ext cx="3657600" cy="17149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BC401D-7054-4002-B6E1-E43912467CB4}"/>
              </a:ext>
            </a:extLst>
          </p:cNvPr>
          <p:cNvCxnSpPr/>
          <p:nvPr/>
        </p:nvCxnSpPr>
        <p:spPr bwMode="auto">
          <a:xfrm>
            <a:off x="4953000" y="4648200"/>
            <a:ext cx="6096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E1717F0-C369-459D-8BAB-3F9B07DC80C4}"/>
              </a:ext>
            </a:extLst>
          </p:cNvPr>
          <p:cNvSpPr/>
          <p:nvPr/>
        </p:nvSpPr>
        <p:spPr>
          <a:xfrm>
            <a:off x="5638800" y="4333557"/>
            <a:ext cx="335280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Summary added from WITH ROLLUP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40097-7A9C-4A3D-B7CC-DE9263E23546}"/>
              </a:ext>
            </a:extLst>
          </p:cNvPr>
          <p:cNvSpPr/>
          <p:nvPr/>
        </p:nvSpPr>
        <p:spPr>
          <a:xfrm>
            <a:off x="1181098" y="5521687"/>
            <a:ext cx="7200901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WITH ROLLUP summarizes all of the aggregate columns in the result set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vendor_id cannot be summarized and has NULL</a:t>
            </a:r>
          </a:p>
        </p:txBody>
      </p:sp>
    </p:spTree>
    <p:extLst>
      <p:ext uri="{BB962C8B-B14F-4D97-AF65-F5344CB8AC3E}">
        <p14:creationId xmlns:p14="http://schemas.microsoft.com/office/powerpoint/2010/main" val="613133910"/>
      </p:ext>
    </p:extLst>
  </p:cSld>
  <p:clrMapOvr>
    <a:masterClrMapping/>
  </p:clrMapOvr>
  <p:transition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B682-BA1C-4669-8255-79D7A26A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735"/>
            <a:ext cx="7315200" cy="738664"/>
          </a:xfrm>
        </p:spPr>
        <p:txBody>
          <a:bodyPr/>
          <a:lstStyle/>
          <a:p>
            <a:r>
              <a:rPr lang="en-US"/>
              <a:t>A summary query with a summary row </a:t>
            </a:r>
            <a:br>
              <a:rPr lang="en-US"/>
            </a:br>
            <a:r>
              <a:rPr lang="en-US"/>
              <a:t>for each grouping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64370-597F-413D-AF17-A520AF89DE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800" y="1550273"/>
            <a:ext cx="8382000" cy="165045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vendor_state, vendor_city, COUNT(*) AS qty_vendors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vendor_state IN ('IA', 'NJ')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vendor_state, vendor_city WITH ROLLUP</a:t>
            </a:r>
          </a:p>
          <a:p>
            <a:endParaRPr lang="en-US" sz="28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A8D61F-7F4F-4690-9264-6644C91C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3CA94-54A6-4ADA-9274-4727B83B56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66800" y="2895381"/>
            <a:ext cx="3880383" cy="24531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5D5E9A-1658-40A0-850A-33D328387D19}"/>
              </a:ext>
            </a:extLst>
          </p:cNvPr>
          <p:cNvSpPr/>
          <p:nvPr/>
        </p:nvSpPr>
        <p:spPr>
          <a:xfrm>
            <a:off x="5036830" y="3747960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2000"/>
              <a:t>Summary for cities in IA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BBB54E-9B0B-42A6-887B-1A631D3584B8}"/>
              </a:ext>
            </a:extLst>
          </p:cNvPr>
          <p:cNvCxnSpPr/>
          <p:nvPr/>
        </p:nvCxnSpPr>
        <p:spPr bwMode="auto">
          <a:xfrm>
            <a:off x="4351030" y="3897158"/>
            <a:ext cx="6096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7459330-091D-4380-946F-AE8FDD23351B}"/>
              </a:ext>
            </a:extLst>
          </p:cNvPr>
          <p:cNvSpPr/>
          <p:nvPr/>
        </p:nvSpPr>
        <p:spPr>
          <a:xfrm>
            <a:off x="5132698" y="4651397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2000"/>
              <a:t>Summary for cities in NJ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D23B4A-BA27-40A4-907C-7D9581DCB869}"/>
              </a:ext>
            </a:extLst>
          </p:cNvPr>
          <p:cNvCxnSpPr/>
          <p:nvPr/>
        </p:nvCxnSpPr>
        <p:spPr bwMode="auto">
          <a:xfrm>
            <a:off x="4523098" y="4851452"/>
            <a:ext cx="6096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681989-8085-4919-83BC-D34AE32575C3}"/>
              </a:ext>
            </a:extLst>
          </p:cNvPr>
          <p:cNvCxnSpPr/>
          <p:nvPr/>
        </p:nvCxnSpPr>
        <p:spPr bwMode="auto">
          <a:xfrm>
            <a:off x="4523098" y="5189191"/>
            <a:ext cx="6096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F90819-6CA5-4B81-B771-C8A2B7952B5A}"/>
              </a:ext>
            </a:extLst>
          </p:cNvPr>
          <p:cNvSpPr/>
          <p:nvPr/>
        </p:nvSpPr>
        <p:spPr>
          <a:xfrm>
            <a:off x="5145836" y="4989136"/>
            <a:ext cx="33528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2000"/>
              <a:t>Summary for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1F6CA7-4064-4F28-9F1E-524F27F0250C}"/>
              </a:ext>
            </a:extLst>
          </p:cNvPr>
          <p:cNvSpPr/>
          <p:nvPr/>
        </p:nvSpPr>
        <p:spPr>
          <a:xfrm>
            <a:off x="454996" y="5508122"/>
            <a:ext cx="7792068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If the GROUP BY clause specifies a single group, the WITH ROLLUP operator only adds the final summary row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With multiple group, the WITH ROLLUP adds summary for each subgroup and the whole group</a:t>
            </a:r>
          </a:p>
        </p:txBody>
      </p:sp>
    </p:spTree>
    <p:extLst>
      <p:ext uri="{BB962C8B-B14F-4D97-AF65-F5344CB8AC3E}">
        <p14:creationId xmlns:p14="http://schemas.microsoft.com/office/powerpoint/2010/main" val="2029509059"/>
      </p:ext>
    </p:extLst>
  </p:cSld>
  <p:clrMapOvr>
    <a:masterClrMapping/>
  </p:clrMapOvr>
  <p:transition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76F56-9671-40E9-9BBC-CF0A820A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4212"/>
            <a:ext cx="7315200" cy="430887"/>
          </a:xfrm>
        </p:spPr>
        <p:txBody>
          <a:bodyPr/>
          <a:lstStyle/>
          <a:p>
            <a:r>
              <a:rPr lang="en-US"/>
              <a:t>GROUPING function- skip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F03F2F-76C4-4DDC-ABB0-B33AFFE1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5EDEA2-BB2B-41CB-B97B-B204DBAD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BF6EA6-053D-4481-9663-A77144C3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C6,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238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700387"/>
      </p:ext>
    </p:extLst>
  </p:cSld>
  <p:clrMapOvr>
    <a:masterClrMapping/>
  </p:clrMapOvr>
  <p:transition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51" name="Rectangle 7"/>
          <p:cNvSpPr>
            <a:spLocks noGrp="1" noChangeArrowheads="1"/>
          </p:cNvSpPr>
          <p:nvPr>
            <p:ph type="title"/>
          </p:nvPr>
        </p:nvSpPr>
        <p:spPr>
          <a:xfrm>
            <a:off x="565150" y="373063"/>
            <a:ext cx="7772400" cy="654597"/>
          </a:xfrm>
        </p:spPr>
        <p:txBody>
          <a:bodyPr lIns="90488" tIns="44450" rIns="90488" bIns="44450" anchor="t">
            <a:normAutofit fontScale="90000"/>
          </a:bodyPr>
          <a:lstStyle/>
          <a:p>
            <a:pPr eaLnBrk="1" fontAlgn="auto" hangingPunct="1">
              <a:spcAft>
                <a:spcPct val="0"/>
              </a:spcAft>
              <a:defRPr/>
            </a:pPr>
            <a:r>
              <a:rPr lang="en-US" sz="400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On vs where </a:t>
            </a:r>
          </a:p>
        </p:txBody>
      </p:sp>
      <p:sp>
        <p:nvSpPr>
          <p:cNvPr id="24580" name="Rectangle 2"/>
          <p:cNvSpPr>
            <a:spLocks noGrp="1" noChangeArrowheads="1"/>
          </p:cNvSpPr>
          <p:nvPr>
            <p:ph idx="1"/>
          </p:nvPr>
        </p:nvSpPr>
        <p:spPr>
          <a:xfrm>
            <a:off x="218605" y="1098550"/>
            <a:ext cx="8614246" cy="998538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Both of the following queries will work on MySQL, and produce the same result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Does not matter for INNER JOIN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996403-A3F1-4D18-89C2-D40AD824BA86}"/>
              </a:ext>
            </a:extLst>
          </p:cNvPr>
          <p:cNvSpPr/>
          <p:nvPr/>
        </p:nvSpPr>
        <p:spPr>
          <a:xfrm>
            <a:off x="466728" y="2228318"/>
            <a:ext cx="7969243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SELECT vendor_name, ROUND(AVG(invoice_total), 2) AS invoice_avg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FROM vendors JOIN invoices 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vendors.vendor_id = invoices.vendor_id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WHERE invoice_total &gt; 1000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 BY vendor_name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73A5A-B01A-4FF3-B89F-FC6322E6236F}"/>
              </a:ext>
            </a:extLst>
          </p:cNvPr>
          <p:cNvSpPr/>
          <p:nvPr/>
        </p:nvSpPr>
        <p:spPr>
          <a:xfrm>
            <a:off x="484657" y="3716237"/>
            <a:ext cx="7969243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SELECT vendor_name, ROUND(AVG(invoice_total), 2) AS invoice_avg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FROM vendors JOIN invoices </a:t>
            </a:r>
          </a:p>
          <a:p>
            <a:r>
              <a:rPr lang="en-US" sz="16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vendors.vendor_id = invoices.vendor_id</a:t>
            </a:r>
          </a:p>
          <a:p>
            <a:pPr lvl="1"/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AND invoice_total &gt; 1000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 BY vendor_name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3387242-2768-45A3-8E2D-2A41B674F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05" y="5470563"/>
            <a:ext cx="8614246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6991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1688" indent="-2301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675" indent="-220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58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400"/>
              <a:t>On SQL Server, only the second query (with ON) will work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A6AE3-7923-4C96-8D2A-2D76D9B4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32656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 database releases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D6E80-FE98-4480-9E60-E24970B79D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4648200" cy="5029200"/>
          </a:xfrm>
        </p:spPr>
        <p:txBody>
          <a:bodyPr/>
          <a:lstStyle/>
          <a:p>
            <a:pPr marL="344488" marR="182880">
              <a:spcBef>
                <a:spcPct val="0"/>
              </a:spcBef>
              <a:spcAft>
                <a:spcPts val="600"/>
              </a:spcAft>
              <a:tabLst>
                <a:tab pos="2290763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Oracle	1979</a:t>
            </a:r>
          </a:p>
          <a:p>
            <a:pPr marL="344488" marR="182880">
              <a:spcBef>
                <a:spcPct val="0"/>
              </a:spcBef>
              <a:spcAft>
                <a:spcPts val="600"/>
              </a:spcAft>
              <a:tabLst>
                <a:tab pos="2290763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DB2	1985</a:t>
            </a:r>
          </a:p>
          <a:p>
            <a:pPr marL="344488" marR="182880">
              <a:spcBef>
                <a:spcPct val="0"/>
              </a:spcBef>
              <a:spcAft>
                <a:spcPts val="600"/>
              </a:spcAft>
              <a:tabLst>
                <a:tab pos="2290763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SQL Server	1987</a:t>
            </a:r>
          </a:p>
          <a:p>
            <a:pPr marL="344488" marR="182880">
              <a:spcBef>
                <a:spcPct val="0"/>
              </a:spcBef>
              <a:spcAft>
                <a:spcPts val="600"/>
              </a:spcAft>
              <a:tabLst>
                <a:tab pos="2290763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MySQL	1995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platforms</a:t>
            </a:r>
          </a:p>
          <a:p>
            <a:pPr marL="344488" marR="182880">
              <a:spcBef>
                <a:spcPct val="0"/>
              </a:spcBef>
              <a:spcAft>
                <a:spcPts val="600"/>
              </a:spcAft>
              <a:tabLst>
                <a:tab pos="2290763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Oracle	Unix</a:t>
            </a:r>
            <a:br>
              <a:rPr lang="en-US" sz="2000">
                <a:latin typeface="Times New Roman" pitchFamily="18" charset="0"/>
                <a:ea typeface="Times New Roman" panose="02020603050405020304" pitchFamily="18" charset="0"/>
              </a:rPr>
            </a:b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	OS/390 and z/OS</a:t>
            </a:r>
          </a:p>
          <a:p>
            <a:pPr marL="344488" marR="182880">
              <a:spcBef>
                <a:spcPct val="0"/>
              </a:spcBef>
              <a:spcAft>
                <a:spcPts val="600"/>
              </a:spcAft>
              <a:tabLst>
                <a:tab pos="2290763" algn="l"/>
              </a:tabLst>
            </a:pPr>
            <a:r>
              <a:rPr lang="es-ES" sz="2000">
                <a:latin typeface="Times New Roman" pitchFamily="18" charset="0"/>
                <a:ea typeface="Times New Roman" panose="02020603050405020304" pitchFamily="18" charset="0"/>
              </a:rPr>
              <a:t>DB2	OS/390 and z/OS</a:t>
            </a:r>
            <a:br>
              <a:rPr lang="es-ES" sz="2000">
                <a:latin typeface="Times New Roman" pitchFamily="18" charset="0"/>
                <a:ea typeface="Times New Roman" panose="02020603050405020304" pitchFamily="18" charset="0"/>
              </a:rPr>
            </a:br>
            <a:r>
              <a:rPr lang="es-ES" sz="2000">
                <a:latin typeface="Times New Roman" pitchFamily="18" charset="0"/>
                <a:ea typeface="Times New Roman" panose="02020603050405020304" pitchFamily="18" charset="0"/>
              </a:rPr>
              <a:t>	Unix</a:t>
            </a:r>
            <a:endParaRPr lang="en-US" sz="200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4488" marR="182880">
              <a:spcBef>
                <a:spcPct val="0"/>
              </a:spcBef>
              <a:spcAft>
                <a:spcPts val="600"/>
              </a:spcAft>
              <a:tabLst>
                <a:tab pos="2290763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SQL Server	Windows</a:t>
            </a:r>
          </a:p>
          <a:p>
            <a:pPr marL="344488" marR="182880">
              <a:spcBef>
                <a:spcPct val="0"/>
              </a:spcBef>
              <a:spcAft>
                <a:spcPts val="600"/>
              </a:spcAft>
              <a:tabLst>
                <a:tab pos="2290763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MySQL	Unix</a:t>
            </a:r>
            <a:br>
              <a:rPr lang="en-US" sz="2000">
                <a:latin typeface="Times New Roman" pitchFamily="18" charset="0"/>
                <a:ea typeface="Times New Roman" panose="02020603050405020304" pitchFamily="18" charset="0"/>
              </a:rPr>
            </a:b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	Windows</a:t>
            </a:r>
            <a:br>
              <a:rPr lang="en-US" sz="2000">
                <a:latin typeface="Times New Roman" pitchFamily="18" charset="0"/>
                <a:ea typeface="Times New Roman" panose="02020603050405020304" pitchFamily="18" charset="0"/>
              </a:rPr>
            </a:br>
            <a:r>
              <a:rPr lang="en-US" sz="2000">
                <a:latin typeface="Times New Roman" pitchFamily="18" charset="0"/>
                <a:ea typeface="Times New Roman" panose="02020603050405020304" pitchFamily="18" charset="0"/>
              </a:rPr>
              <a:t>	Mac OS</a:t>
            </a:r>
          </a:p>
          <a:p>
            <a:endParaRPr lang="en-US" sz="2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66571-B38F-4F62-8646-B83ECA2CC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BDC83-AC01-4D00-9F81-DDBB6B24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7AA73-DB9F-480C-83EB-610C20CAD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012D7-F264-4FC2-B84C-A4A3377692F2}"/>
              </a:ext>
            </a:extLst>
          </p:cNvPr>
          <p:cNvSpPr/>
          <p:nvPr/>
        </p:nvSpPr>
        <p:spPr>
          <a:xfrm>
            <a:off x="5562600" y="3184266"/>
            <a:ext cx="3429001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Note that these are all relational databases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spc="-10">
                <a:latin typeface="Times New Roman" pitchFamily="18" charset="0"/>
              </a:rPr>
              <a:t>There were other kinds of databases before RDB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spc="-10">
                <a:latin typeface="Times New Roman" pitchFamily="18" charset="0"/>
              </a:rPr>
              <a:t>Hierarchical DB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spc="-10">
                <a:latin typeface="Times New Roman" pitchFamily="18" charset="0"/>
              </a:rPr>
              <a:t>Network DB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33225724"/>
      </p:ext>
    </p:extLst>
  </p:cSld>
  <p:clrMapOvr>
    <a:masterClrMapping/>
  </p:clrMapOvr>
  <p:transition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B066-5B18-4506-9694-A0918939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CD2887-C69A-4483-B28B-9C64727E4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102659"/>
            <a:ext cx="4800600" cy="53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04981"/>
      </p:ext>
    </p:extLst>
  </p:cSld>
  <p:clrMapOvr>
    <a:masterClrMapping/>
  </p:clrMapOvr>
  <p:transition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E723-9BCE-4A77-9760-2CA11224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189112"/>
            <a:ext cx="7886700" cy="625474"/>
          </a:xfrm>
        </p:spPr>
        <p:txBody>
          <a:bodyPr>
            <a:normAutofit fontScale="90000"/>
          </a:bodyPr>
          <a:lstStyle/>
          <a:p>
            <a:r>
              <a:rPr lang="en-US"/>
              <a:t>Example: ON vs WHERE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1F8A60-9453-490F-9A3F-10CA9C4BA12B}"/>
              </a:ext>
            </a:extLst>
          </p:cNvPr>
          <p:cNvSpPr/>
          <p:nvPr/>
        </p:nvSpPr>
        <p:spPr>
          <a:xfrm>
            <a:off x="433342" y="4087758"/>
            <a:ext cx="4389817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2000"/>
              <a:t>SELECT name, uid, uname</a:t>
            </a:r>
          </a:p>
          <a:p>
            <a:r>
              <a:rPr lang="en-US" sz="2000"/>
              <a:t>FROM Doc  JOIN User</a:t>
            </a:r>
          </a:p>
          <a:p>
            <a:r>
              <a:rPr lang="en-US" sz="2000"/>
              <a:t>      </a:t>
            </a:r>
            <a:r>
              <a:rPr lang="en-US" sz="2000">
                <a:solidFill>
                  <a:srgbClr val="FF0000"/>
                </a:solidFill>
              </a:rPr>
              <a:t>ON</a:t>
            </a:r>
            <a:r>
              <a:rPr lang="en-US" sz="2000"/>
              <a:t> Doc.id = User.doc_id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8BD3C4-227A-4235-8F26-F00FF98506D5}"/>
              </a:ext>
            </a:extLst>
          </p:cNvPr>
          <p:cNvGrpSpPr/>
          <p:nvPr/>
        </p:nvGrpSpPr>
        <p:grpSpPr>
          <a:xfrm>
            <a:off x="1011896" y="814586"/>
            <a:ext cx="7468225" cy="2980799"/>
            <a:chOff x="1145461" y="1646562"/>
            <a:chExt cx="5157630" cy="16416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2EE5E8-7129-486B-9EAF-5B67D36F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461" y="1707063"/>
              <a:ext cx="1695450" cy="15811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6246B26-C4EF-4998-B032-4B3DF5D41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4191" y="1646562"/>
              <a:ext cx="2628900" cy="1590675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616848-FECD-4B63-A4AE-9D6FB2A06B2E}"/>
              </a:ext>
            </a:extLst>
          </p:cNvPr>
          <p:cNvCxnSpPr/>
          <p:nvPr/>
        </p:nvCxnSpPr>
        <p:spPr>
          <a:xfrm>
            <a:off x="1700909" y="2104373"/>
            <a:ext cx="4361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9FDE1-9A9E-41D1-AC0B-B527D3AC73C3}"/>
              </a:ext>
            </a:extLst>
          </p:cNvPr>
          <p:cNvCxnSpPr/>
          <p:nvPr/>
        </p:nvCxnSpPr>
        <p:spPr>
          <a:xfrm>
            <a:off x="1700909" y="2193776"/>
            <a:ext cx="4361688" cy="24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696B28-370E-47F4-BF50-9EF0D5FBF2F6}"/>
              </a:ext>
            </a:extLst>
          </p:cNvPr>
          <p:cNvCxnSpPr/>
          <p:nvPr/>
        </p:nvCxnSpPr>
        <p:spPr>
          <a:xfrm>
            <a:off x="1700909" y="2460779"/>
            <a:ext cx="4361688" cy="240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969F0DD-612D-4D83-B3C3-05A727C11784}"/>
              </a:ext>
            </a:extLst>
          </p:cNvPr>
          <p:cNvCxnSpPr/>
          <p:nvPr/>
        </p:nvCxnSpPr>
        <p:spPr>
          <a:xfrm>
            <a:off x="1700909" y="2480554"/>
            <a:ext cx="4361688" cy="559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EC8D31-F58A-4601-BC52-D07A5B47A002}"/>
              </a:ext>
            </a:extLst>
          </p:cNvPr>
          <p:cNvCxnSpPr/>
          <p:nvPr/>
        </p:nvCxnSpPr>
        <p:spPr>
          <a:xfrm>
            <a:off x="1650805" y="2767168"/>
            <a:ext cx="4436844" cy="60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4FC90AA-C3B4-44F3-999F-4D33595B4BF7}"/>
              </a:ext>
            </a:extLst>
          </p:cNvPr>
          <p:cNvSpPr/>
          <p:nvPr/>
        </p:nvSpPr>
        <p:spPr>
          <a:xfrm>
            <a:off x="4343400" y="4094320"/>
            <a:ext cx="4035235" cy="25853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name | uid | uname |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Doc1 |   1 | foo   |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Doc1 |   2 | bar   |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Doc2 |   3 | foo   |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Doc2 |   4 | moo   |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Doc3 |   5 | bar   |</a:t>
            </a:r>
          </a:p>
          <a:p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</p:txBody>
      </p:sp>
    </p:spTree>
    <p:extLst>
      <p:ext uri="{BB962C8B-B14F-4D97-AF65-F5344CB8AC3E}">
        <p14:creationId xmlns:p14="http://schemas.microsoft.com/office/powerpoint/2010/main" val="2710294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E723-9BCE-4A77-9760-2CA11224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189112"/>
            <a:ext cx="7886700" cy="625474"/>
          </a:xfrm>
        </p:spPr>
        <p:txBody>
          <a:bodyPr>
            <a:normAutofit fontScale="90000"/>
          </a:bodyPr>
          <a:lstStyle/>
          <a:p>
            <a:r>
              <a:rPr lang="en-US"/>
              <a:t>Example: On vs Where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1F8A60-9453-490F-9A3F-10CA9C4BA12B}"/>
              </a:ext>
            </a:extLst>
          </p:cNvPr>
          <p:cNvSpPr/>
          <p:nvPr/>
        </p:nvSpPr>
        <p:spPr>
          <a:xfrm>
            <a:off x="67064" y="2985171"/>
            <a:ext cx="306169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/>
              <a:t>SELECT name, uid, uname</a:t>
            </a:r>
          </a:p>
          <a:p>
            <a:r>
              <a:rPr lang="en-US" sz="1600"/>
              <a:t>FROM Doc  JOIN User</a:t>
            </a:r>
          </a:p>
          <a:p>
            <a:r>
              <a:rPr lang="en-US" sz="1600"/>
              <a:t>      </a:t>
            </a:r>
            <a:r>
              <a:rPr lang="en-US" sz="1600">
                <a:solidFill>
                  <a:srgbClr val="FF0000"/>
                </a:solidFill>
              </a:rPr>
              <a:t>ON</a:t>
            </a:r>
            <a:r>
              <a:rPr lang="en-US" sz="1600"/>
              <a:t> Doc.id = User.doc_id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84E4B-6E79-4864-A01D-BC8DF305248C}"/>
              </a:ext>
            </a:extLst>
          </p:cNvPr>
          <p:cNvSpPr/>
          <p:nvPr/>
        </p:nvSpPr>
        <p:spPr>
          <a:xfrm>
            <a:off x="505730" y="4640259"/>
            <a:ext cx="2623033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name | uid | uname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Doc1 |   1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Doc1 |   2 | bar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Doc2 |   3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Doc2 |   4 | moo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Doc3 |   5 | bar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8BD3C4-227A-4235-8F26-F00FF98506D5}"/>
              </a:ext>
            </a:extLst>
          </p:cNvPr>
          <p:cNvGrpSpPr/>
          <p:nvPr/>
        </p:nvGrpSpPr>
        <p:grpSpPr>
          <a:xfrm>
            <a:off x="1011896" y="814587"/>
            <a:ext cx="5926113" cy="2059334"/>
            <a:chOff x="1145461" y="1646562"/>
            <a:chExt cx="5157630" cy="16416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2EE5E8-7129-486B-9EAF-5B67D36F7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461" y="1707063"/>
              <a:ext cx="1695450" cy="15811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6246B26-C4EF-4998-B032-4B3DF5D41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4191" y="1646562"/>
              <a:ext cx="2628900" cy="1590675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36007B3-FE14-4D6F-ADF3-A94E83750EBC}"/>
              </a:ext>
            </a:extLst>
          </p:cNvPr>
          <p:cNvSpPr/>
          <p:nvPr/>
        </p:nvSpPr>
        <p:spPr>
          <a:xfrm>
            <a:off x="5791200" y="3115454"/>
            <a:ext cx="3061699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/>
              <a:t> SELECT name, uid, uname</a:t>
            </a:r>
          </a:p>
          <a:p>
            <a:r>
              <a:rPr lang="en-US" sz="1600"/>
              <a:t> FROM Doc JOIN User</a:t>
            </a:r>
          </a:p>
          <a:p>
            <a:r>
              <a:rPr lang="en-US" sz="1600"/>
              <a:t>      </a:t>
            </a:r>
            <a:r>
              <a:rPr lang="en-US" sz="1600">
                <a:solidFill>
                  <a:srgbClr val="FF0000"/>
                </a:solidFill>
              </a:rPr>
              <a:t>ON</a:t>
            </a:r>
            <a:r>
              <a:rPr lang="en-US" sz="1600"/>
              <a:t> Doc.id = User.doc_id</a:t>
            </a:r>
          </a:p>
          <a:p>
            <a:r>
              <a:rPr lang="en-US" sz="1600"/>
              <a:t>     </a:t>
            </a:r>
            <a:r>
              <a:rPr lang="en-US" sz="1600">
                <a:solidFill>
                  <a:srgbClr val="FF0000"/>
                </a:solidFill>
              </a:rPr>
              <a:t>AND</a:t>
            </a:r>
            <a:r>
              <a:rPr lang="en-US" sz="1600"/>
              <a:t> uname = 'foo'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7DFC57-22AC-4925-95A9-01D4FA23BFC0}"/>
              </a:ext>
            </a:extLst>
          </p:cNvPr>
          <p:cNvSpPr/>
          <p:nvPr/>
        </p:nvSpPr>
        <p:spPr>
          <a:xfrm>
            <a:off x="3416312" y="4640259"/>
            <a:ext cx="2604525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name | uid | uname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Doc1 |   1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Doc2 |   3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25B8C9-CAF4-4E98-BBBD-D172BFC1D48E}"/>
              </a:ext>
            </a:extLst>
          </p:cNvPr>
          <p:cNvSpPr/>
          <p:nvPr/>
        </p:nvSpPr>
        <p:spPr>
          <a:xfrm>
            <a:off x="3041150" y="3044429"/>
            <a:ext cx="3061699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/>
              <a:t> SELECT name, uid, uname</a:t>
            </a:r>
          </a:p>
          <a:p>
            <a:r>
              <a:rPr lang="en-US" sz="1600"/>
              <a:t> FROM Doc JOIN User</a:t>
            </a:r>
          </a:p>
          <a:p>
            <a:r>
              <a:rPr lang="en-US" sz="1600"/>
              <a:t>      </a:t>
            </a:r>
            <a:r>
              <a:rPr lang="en-US" sz="1600">
                <a:solidFill>
                  <a:srgbClr val="FF0000"/>
                </a:solidFill>
              </a:rPr>
              <a:t>ON</a:t>
            </a:r>
            <a:r>
              <a:rPr lang="en-US" sz="1600"/>
              <a:t> Doc.id = User.doc_id</a:t>
            </a:r>
          </a:p>
          <a:p>
            <a:r>
              <a:rPr lang="en-US" sz="1600"/>
              <a:t> </a:t>
            </a:r>
            <a:r>
              <a:rPr lang="en-US" sz="1600">
                <a:solidFill>
                  <a:srgbClr val="FF0000"/>
                </a:solidFill>
              </a:rPr>
              <a:t>WHERE</a:t>
            </a:r>
            <a:r>
              <a:rPr lang="en-US" sz="1600"/>
              <a:t> uname = ‘foo’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E1FF19-8BA9-46DC-A338-44E3F31158BE}"/>
              </a:ext>
            </a:extLst>
          </p:cNvPr>
          <p:cNvSpPr/>
          <p:nvPr/>
        </p:nvSpPr>
        <p:spPr>
          <a:xfrm>
            <a:off x="6308385" y="4701814"/>
            <a:ext cx="2623033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name | uid | uname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Doc1 |   1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Doc2 |   3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</p:txBody>
      </p:sp>
    </p:spTree>
    <p:extLst>
      <p:ext uri="{BB962C8B-B14F-4D97-AF65-F5344CB8AC3E}">
        <p14:creationId xmlns:p14="http://schemas.microsoft.com/office/powerpoint/2010/main" val="1379139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E723-9BCE-4A77-9760-2CA11224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189112"/>
            <a:ext cx="7886700" cy="386853"/>
          </a:xfrm>
        </p:spPr>
        <p:txBody>
          <a:bodyPr>
            <a:noAutofit/>
          </a:bodyPr>
          <a:lstStyle/>
          <a:p>
            <a:pPr algn="l"/>
            <a:r>
              <a:rPr lang="en-US" sz="3200"/>
              <a:t>Example: with LEFT JOIN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1F8A60-9453-490F-9A3F-10CA9C4BA12B}"/>
              </a:ext>
            </a:extLst>
          </p:cNvPr>
          <p:cNvSpPr/>
          <p:nvPr/>
        </p:nvSpPr>
        <p:spPr>
          <a:xfrm>
            <a:off x="55905" y="2785691"/>
            <a:ext cx="306169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/>
              <a:t>SELECT name, uid, uname</a:t>
            </a:r>
          </a:p>
          <a:p>
            <a:r>
              <a:rPr lang="en-US" sz="1600"/>
              <a:t>FROM Doc LEFT JOIN User</a:t>
            </a:r>
          </a:p>
          <a:p>
            <a:r>
              <a:rPr lang="en-US" sz="1600"/>
              <a:t>      </a:t>
            </a:r>
            <a:r>
              <a:rPr lang="en-US" sz="1600">
                <a:solidFill>
                  <a:srgbClr val="FF0000"/>
                </a:solidFill>
              </a:rPr>
              <a:t>ON</a:t>
            </a:r>
            <a:r>
              <a:rPr lang="en-US" sz="1600"/>
              <a:t> Doc.id = User.doc_id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84E4B-6E79-4864-A01D-BC8DF305248C}"/>
              </a:ext>
            </a:extLst>
          </p:cNvPr>
          <p:cNvSpPr/>
          <p:nvPr/>
        </p:nvSpPr>
        <p:spPr>
          <a:xfrm>
            <a:off x="294258" y="3726923"/>
            <a:ext cx="2791829" cy="24622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name | uid  | uname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Doc1 |    1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Doc1 |    2 | bar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Doc2 |    3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Doc2 |    4 | moo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Doc3 |    5 | bar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Doc4 | NULL | NULL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Doc5 | NULL | NULL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+------+------+-------+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6007B3-FE14-4D6F-ADF3-A94E83750EBC}"/>
              </a:ext>
            </a:extLst>
          </p:cNvPr>
          <p:cNvSpPr/>
          <p:nvPr/>
        </p:nvSpPr>
        <p:spPr>
          <a:xfrm>
            <a:off x="5978160" y="2760109"/>
            <a:ext cx="3061699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/>
              <a:t> SELECT name, uid, uname</a:t>
            </a:r>
          </a:p>
          <a:p>
            <a:r>
              <a:rPr lang="en-US" sz="1600"/>
              <a:t> FROM Doc LEFT JOIN User</a:t>
            </a:r>
          </a:p>
          <a:p>
            <a:r>
              <a:rPr lang="en-US" sz="1600"/>
              <a:t>      </a:t>
            </a:r>
            <a:r>
              <a:rPr lang="en-US" sz="1600">
                <a:solidFill>
                  <a:srgbClr val="FF0000"/>
                </a:solidFill>
              </a:rPr>
              <a:t>ON</a:t>
            </a:r>
            <a:r>
              <a:rPr lang="en-US" sz="1600"/>
              <a:t> Doc.id = User.doc_id</a:t>
            </a:r>
          </a:p>
          <a:p>
            <a:r>
              <a:rPr lang="en-US" sz="1600"/>
              <a:t>     </a:t>
            </a:r>
            <a:r>
              <a:rPr lang="en-US" sz="1600">
                <a:solidFill>
                  <a:srgbClr val="FF0000"/>
                </a:solidFill>
              </a:rPr>
              <a:t>AND</a:t>
            </a:r>
            <a:r>
              <a:rPr lang="en-US" sz="1600"/>
              <a:t> uname = ‘foo’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7DFC57-22AC-4925-95A9-01D4FA23BFC0}"/>
              </a:ext>
            </a:extLst>
          </p:cNvPr>
          <p:cNvSpPr/>
          <p:nvPr/>
        </p:nvSpPr>
        <p:spPr>
          <a:xfrm>
            <a:off x="6147786" y="3900043"/>
            <a:ext cx="2892073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name | uid  | uname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Doc1 |    1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Doc2 |    3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Doc3 | NULL | NULL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Doc4 | NULL | NULL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Doc5 | NULL | NULL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+------+------+-------+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25B8C9-CAF4-4E98-BBBD-D172BFC1D48E}"/>
              </a:ext>
            </a:extLst>
          </p:cNvPr>
          <p:cNvSpPr/>
          <p:nvPr/>
        </p:nvSpPr>
        <p:spPr>
          <a:xfrm>
            <a:off x="3041150" y="2775911"/>
            <a:ext cx="3061699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/>
              <a:t> SELECT name, uid, uname</a:t>
            </a:r>
          </a:p>
          <a:p>
            <a:r>
              <a:rPr lang="en-US" sz="1600"/>
              <a:t> FROM Doc LEFT JOIN User</a:t>
            </a:r>
          </a:p>
          <a:p>
            <a:r>
              <a:rPr lang="en-US" sz="1600"/>
              <a:t>      </a:t>
            </a:r>
            <a:r>
              <a:rPr lang="en-US" sz="1600">
                <a:solidFill>
                  <a:srgbClr val="FF0000"/>
                </a:solidFill>
              </a:rPr>
              <a:t>ON</a:t>
            </a:r>
            <a:r>
              <a:rPr lang="en-US" sz="1600"/>
              <a:t> Doc.id = User.doc_id</a:t>
            </a:r>
          </a:p>
          <a:p>
            <a:r>
              <a:rPr lang="en-US" sz="1600"/>
              <a:t>  </a:t>
            </a:r>
            <a:r>
              <a:rPr lang="en-US" sz="1600">
                <a:solidFill>
                  <a:srgbClr val="FF0000"/>
                </a:solidFill>
              </a:rPr>
              <a:t>WHERE</a:t>
            </a:r>
            <a:r>
              <a:rPr lang="en-US" sz="1600"/>
              <a:t> uname = ‘foo’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E1FF19-8BA9-46DC-A338-44E3F31158BE}"/>
              </a:ext>
            </a:extLst>
          </p:cNvPr>
          <p:cNvSpPr/>
          <p:nvPr/>
        </p:nvSpPr>
        <p:spPr>
          <a:xfrm>
            <a:off x="3117604" y="3955945"/>
            <a:ext cx="2623033" cy="13849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name | uid | uname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Doc1 |   1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Doc2 |   3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+------+-----+-------+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E61A2-6EA8-4C8D-9EB8-CCF36BAF89B2}"/>
              </a:ext>
            </a:extLst>
          </p:cNvPr>
          <p:cNvSpPr/>
          <p:nvPr/>
        </p:nvSpPr>
        <p:spPr>
          <a:xfrm>
            <a:off x="6938009" y="212263"/>
            <a:ext cx="211776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/>
              <a:t>Left Outer Join and Left Join are same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267C07-40DB-419D-B50B-5D1D933D4066}"/>
              </a:ext>
            </a:extLst>
          </p:cNvPr>
          <p:cNvGrpSpPr/>
          <p:nvPr/>
        </p:nvGrpSpPr>
        <p:grpSpPr>
          <a:xfrm>
            <a:off x="1011896" y="679616"/>
            <a:ext cx="5926113" cy="2059334"/>
            <a:chOff x="1145461" y="1646562"/>
            <a:chExt cx="5157630" cy="16416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B8D02E-857D-4CAA-9B16-C83E1870E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5461" y="1707063"/>
              <a:ext cx="1695450" cy="15811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08B89D-9FB0-41B2-881B-567A1114F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4191" y="1646562"/>
              <a:ext cx="2628900" cy="1590675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F297452-E5BE-4B98-A907-D6FBF5B3E81F}"/>
                </a:ext>
              </a:extLst>
            </p:cNvPr>
            <p:cNvCxnSpPr/>
            <p:nvPr/>
          </p:nvCxnSpPr>
          <p:spPr>
            <a:xfrm>
              <a:off x="1623317" y="2352782"/>
              <a:ext cx="30616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5161A9-756F-4E6D-AB97-27046C1D697E}"/>
                </a:ext>
              </a:extLst>
            </p:cNvPr>
            <p:cNvCxnSpPr/>
            <p:nvPr/>
          </p:nvCxnSpPr>
          <p:spPr>
            <a:xfrm>
              <a:off x="1623317" y="2373546"/>
              <a:ext cx="3061699" cy="123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19779-3745-4612-923F-331181D1AE27}"/>
                </a:ext>
              </a:extLst>
            </p:cNvPr>
            <p:cNvCxnSpPr/>
            <p:nvPr/>
          </p:nvCxnSpPr>
          <p:spPr>
            <a:xfrm>
              <a:off x="1623317" y="2548202"/>
              <a:ext cx="3061699" cy="1440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EF9B36-6BF5-41E6-BA54-C2681CF61CBD}"/>
                </a:ext>
              </a:extLst>
            </p:cNvPr>
            <p:cNvCxnSpPr/>
            <p:nvPr/>
          </p:nvCxnSpPr>
          <p:spPr>
            <a:xfrm>
              <a:off x="1623317" y="2567277"/>
              <a:ext cx="3061699" cy="295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C286A4D-BB2E-4E54-8694-A5A35C6DBAF9}"/>
                </a:ext>
              </a:extLst>
            </p:cNvPr>
            <p:cNvCxnSpPr/>
            <p:nvPr/>
          </p:nvCxnSpPr>
          <p:spPr>
            <a:xfrm>
              <a:off x="1623317" y="2755130"/>
              <a:ext cx="3061699" cy="2942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AB44F-592A-4D01-B079-E6D3A78320D6}"/>
              </a:ext>
            </a:extLst>
          </p:cNvPr>
          <p:cNvSpPr/>
          <p:nvPr/>
        </p:nvSpPr>
        <p:spPr>
          <a:xfrm>
            <a:off x="571026" y="6056801"/>
            <a:ext cx="8059408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000"/>
              <a:t>ON clause - Records (from right table) will be filtered before joining.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/>
              <a:t>WHERE clause - Records will be filtered after join has taken place. </a:t>
            </a:r>
          </a:p>
        </p:txBody>
      </p:sp>
    </p:spTree>
    <p:extLst>
      <p:ext uri="{BB962C8B-B14F-4D97-AF65-F5344CB8AC3E}">
        <p14:creationId xmlns:p14="http://schemas.microsoft.com/office/powerpoint/2010/main" val="681885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  <p:bldP spid="32" grpId="0"/>
      <p:bldP spid="21" grpId="0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E723-9BCE-4A77-9760-2CA11224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189112"/>
            <a:ext cx="7886700" cy="386853"/>
          </a:xfrm>
        </p:spPr>
        <p:txBody>
          <a:bodyPr>
            <a:noAutofit/>
          </a:bodyPr>
          <a:lstStyle/>
          <a:p>
            <a:pPr algn="l"/>
            <a:r>
              <a:rPr lang="en-US" sz="3200"/>
              <a:t>Example: with LEFT JOIN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6007B3-FE14-4D6F-ADF3-A94E83750EBC}"/>
              </a:ext>
            </a:extLst>
          </p:cNvPr>
          <p:cNvSpPr/>
          <p:nvPr/>
        </p:nvSpPr>
        <p:spPr>
          <a:xfrm>
            <a:off x="946677" y="3304904"/>
            <a:ext cx="3061699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/>
              <a:t> SELECT name, uid, uname</a:t>
            </a:r>
          </a:p>
          <a:p>
            <a:r>
              <a:rPr lang="en-US" sz="1600"/>
              <a:t> FROM Doc LEFT JOIN User</a:t>
            </a:r>
          </a:p>
          <a:p>
            <a:r>
              <a:rPr lang="en-US" sz="1600"/>
              <a:t>      </a:t>
            </a:r>
            <a:r>
              <a:rPr lang="en-US" sz="1600">
                <a:solidFill>
                  <a:srgbClr val="FF0000"/>
                </a:solidFill>
              </a:rPr>
              <a:t>ON</a:t>
            </a:r>
            <a:r>
              <a:rPr lang="en-US" sz="1600"/>
              <a:t> Doc.id = User.doc_id</a:t>
            </a:r>
          </a:p>
          <a:p>
            <a:r>
              <a:rPr lang="en-US" sz="1600"/>
              <a:t>     </a:t>
            </a:r>
            <a:r>
              <a:rPr lang="en-US" sz="1600">
                <a:solidFill>
                  <a:srgbClr val="FF0000"/>
                </a:solidFill>
              </a:rPr>
              <a:t>AND</a:t>
            </a:r>
            <a:r>
              <a:rPr lang="en-US" sz="1600"/>
              <a:t> uname = ‘foo’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7DFC57-22AC-4925-95A9-01D4FA23BFC0}"/>
              </a:ext>
            </a:extLst>
          </p:cNvPr>
          <p:cNvSpPr/>
          <p:nvPr/>
        </p:nvSpPr>
        <p:spPr>
          <a:xfrm>
            <a:off x="4045936" y="3235109"/>
            <a:ext cx="2892073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name | uid  | uname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+------+------+-------+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Doc1 |    1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Doc2 |    3 | foo 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Doc3 | NULL | NULL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Doc4 | NULL | NULL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| Doc5 | NULL | NULL  |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+------+------+-------+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E61A2-6EA8-4C8D-9EB8-CCF36BAF89B2}"/>
              </a:ext>
            </a:extLst>
          </p:cNvPr>
          <p:cNvSpPr/>
          <p:nvPr/>
        </p:nvSpPr>
        <p:spPr>
          <a:xfrm>
            <a:off x="6938009" y="212263"/>
            <a:ext cx="211776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/>
              <a:t>Left Outer Join and Left Join are same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B8D02E-857D-4CAA-9B16-C83E1870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96" y="755510"/>
            <a:ext cx="1948071" cy="1983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08B89D-9FB0-41B2-881B-567A1114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05" y="679616"/>
            <a:ext cx="3020604" cy="19953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297452-E5BE-4B98-A907-D6FBF5B3E81F}"/>
              </a:ext>
            </a:extLst>
          </p:cNvPr>
          <p:cNvCxnSpPr/>
          <p:nvPr/>
        </p:nvCxnSpPr>
        <p:spPr>
          <a:xfrm>
            <a:off x="1560952" y="1565519"/>
            <a:ext cx="3517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5161A9-756F-4E6D-AB97-27046C1D697E}"/>
              </a:ext>
            </a:extLst>
          </p:cNvPr>
          <p:cNvCxnSpPr/>
          <p:nvPr/>
        </p:nvCxnSpPr>
        <p:spPr>
          <a:xfrm>
            <a:off x="1560952" y="1591566"/>
            <a:ext cx="3517890" cy="154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19779-3745-4612-923F-331181D1AE27}"/>
              </a:ext>
            </a:extLst>
          </p:cNvPr>
          <p:cNvCxnSpPr/>
          <p:nvPr/>
        </p:nvCxnSpPr>
        <p:spPr>
          <a:xfrm>
            <a:off x="1560952" y="1810659"/>
            <a:ext cx="3517890" cy="18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F9B36-6BF5-41E6-BA54-C2681CF61CBD}"/>
              </a:ext>
            </a:extLst>
          </p:cNvPr>
          <p:cNvCxnSpPr/>
          <p:nvPr/>
        </p:nvCxnSpPr>
        <p:spPr>
          <a:xfrm>
            <a:off x="1560952" y="1834587"/>
            <a:ext cx="3517890" cy="370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286A4D-BB2E-4E54-8694-A5A35C6DBAF9}"/>
              </a:ext>
            </a:extLst>
          </p:cNvPr>
          <p:cNvCxnSpPr/>
          <p:nvPr/>
        </p:nvCxnSpPr>
        <p:spPr>
          <a:xfrm>
            <a:off x="1560952" y="2070235"/>
            <a:ext cx="3517890" cy="369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1AAB44F-592A-4D01-B079-E6D3A78320D6}"/>
              </a:ext>
            </a:extLst>
          </p:cNvPr>
          <p:cNvSpPr/>
          <p:nvPr/>
        </p:nvSpPr>
        <p:spPr>
          <a:xfrm>
            <a:off x="542296" y="5445857"/>
            <a:ext cx="8059408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2000"/>
              <a:t>ON clause - Records (from right table) will be filtered before joining.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/>
              <a:t>WHERE clause - Records will be filtered after join has taken place.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F60103D-2BE4-47B6-B169-7FBF05848DAF}"/>
              </a:ext>
            </a:extLst>
          </p:cNvPr>
          <p:cNvSpPr/>
          <p:nvPr/>
        </p:nvSpPr>
        <p:spPr bwMode="auto">
          <a:xfrm>
            <a:off x="5943600" y="1371600"/>
            <a:ext cx="533400" cy="304789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651766-C18C-4710-B917-0E8F04E86D24}"/>
              </a:ext>
            </a:extLst>
          </p:cNvPr>
          <p:cNvSpPr/>
          <p:nvPr/>
        </p:nvSpPr>
        <p:spPr bwMode="auto">
          <a:xfrm>
            <a:off x="5943600" y="1867290"/>
            <a:ext cx="533400" cy="304789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77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7</a:t>
            </a:r>
            <a:endParaRPr lang="en-US" sz="4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4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code</a:t>
            </a:r>
            <a:br>
              <a:rPr lang="en-US" sz="44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subqueries</a:t>
            </a: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  <p:transition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05CC-C13B-497A-948D-4B85BFDD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BB5B4-458D-4799-9079-2EFB6B74B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7391400" cy="46482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way subqueries can be used in the WHERE, HAVING, FROM and SELECT clauses of a SELECT statement.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difference between a correlated subquery and a noncorrelated subquery.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use of common table expressions (CTEs) – skip 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4D0BB-3F6E-40F9-A021-4617C3B0E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770A1-17EF-43A5-A88F-648FEC60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53053-BE78-40FE-8711-90E0070C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32062"/>
      </p:ext>
    </p:extLst>
  </p:cSld>
  <p:clrMapOvr>
    <a:masterClrMapping/>
  </p:clrMapOvr>
  <p:transition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E648-B732-4D9F-B851-EE3E87105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05162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 ways to introduce a subquery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 SELECT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20B0C-3964-481C-BD32-B1FE4F2D2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7391400" cy="4038600"/>
          </a:xfrm>
        </p:spPr>
        <p:txBody>
          <a:bodyPr/>
          <a:lstStyle/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In a WHERE clause as a search condition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In a HAVING clause as a search condition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In the FROM clause as a table specification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In the SELECT clause as a column specification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</a:tabLst>
            </a:pPr>
            <a:endParaRPr lang="en-US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Note that the SELECT statement in a subquery can return a single value, a single column, or multiple columns (a table) as the result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FE270-9B8B-49F9-AFD5-4F846A2E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BDA30-9EC0-4826-AFB3-DBD3BD29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00D94-F7AA-4A60-9E66-91DE539E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247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384032"/>
      </p:ext>
    </p:extLst>
  </p:cSld>
  <p:clrMapOvr>
    <a:masterClrMapping/>
  </p:clrMapOvr>
  <p:transition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121E-38F4-474A-95AB-E84B428AF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subquery in the WHERE clause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62A8D-3540-4635-AEE9-F858AFD544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295400"/>
            <a:ext cx="7391400" cy="3352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&gt;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(SELECT AVG(invoice_total)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invoice_total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value returned by the subquery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1879.741316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set</a:t>
            </a:r>
            <a:endParaRPr lang="en-US" sz="3200" b="1">
              <a:solidFill>
                <a:srgbClr val="000099"/>
              </a:solidFill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C75ED7-CA49-48DF-B360-97AC1CE8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EBCBFD-0B72-4CC4-BE2E-38B43F12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248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37A19-0D16-47E4-B265-2A19BFDAD8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67087" y="4190999"/>
            <a:ext cx="3948113" cy="20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0867"/>
      </p:ext>
    </p:extLst>
  </p:cSld>
  <p:clrMapOvr>
    <a:masterClrMapping/>
  </p:clrMapOvr>
  <p:transition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421D-8053-45D1-B25B-CB41C4DB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query that uses an inner join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F1192-BC9F-4FC6-8E39-03063CE8D6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295400"/>
            <a:ext cx="7391400" cy="1828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 JOIN vendors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invoices.vendor_id = vendors.vendor_id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vendor_state = 'CA'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invoice_date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set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0A3541-C448-4B8C-87B8-BDE57FC1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756033-6BE2-4B00-8AD2-91BF8CBB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249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FCBCA-0181-40B8-A8DD-AE37362DC9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81400" y="2934649"/>
            <a:ext cx="3691319" cy="13325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999852-B3B0-4FE6-ADC3-4E5922681B89}"/>
              </a:ext>
            </a:extLst>
          </p:cNvPr>
          <p:cNvSpPr/>
          <p:nvPr/>
        </p:nvSpPr>
        <p:spPr>
          <a:xfrm>
            <a:off x="533400" y="4826888"/>
            <a:ext cx="769620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vendor_id IN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(SELECT vendor_id</a:t>
            </a: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vendor_state = 'CA')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A04B10-4BB7-4980-A32E-C3ECA3265017}"/>
              </a:ext>
            </a:extLst>
          </p:cNvPr>
          <p:cNvSpPr/>
          <p:nvPr/>
        </p:nvSpPr>
        <p:spPr>
          <a:xfrm>
            <a:off x="533400" y="4240837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2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restated with a subquery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2658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6C2C-9B43-4579-B543-548F71FF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DML statements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A0427-4780-4502-AB6E-8C3013C92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4488" marR="274320" lvl="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0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SELECT (sometimes called DQL)</a:t>
            </a:r>
            <a:endParaRPr lang="en-US" sz="3600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0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INSERT</a:t>
            </a:r>
            <a:endParaRPr lang="en-US" sz="3600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0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UPDATE</a:t>
            </a:r>
            <a:endParaRPr lang="en-US" sz="3600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0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DELETE</a:t>
            </a:r>
            <a:endParaRPr lang="en-US" sz="3600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2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DDL statements</a:t>
            </a: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0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CREATE DATABASE, TABLE, INDEX</a:t>
            </a:r>
            <a:endParaRPr lang="en-US" sz="3600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0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ALTER TABLE, INDEX</a:t>
            </a:r>
            <a:endParaRPr lang="en-US" sz="3600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000" b="1" spc="-10">
                <a:latin typeface="Courier New" panose="02070309020205020404" pitchFamily="49" charset="0"/>
                <a:ea typeface="Times New Roman" panose="02020603050405020304" pitchFamily="18" charset="0"/>
              </a:rPr>
              <a:t>DROP DATABASE, TABLE, INDEX</a:t>
            </a:r>
          </a:p>
          <a:p>
            <a:pPr lvl="0"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2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DCL statements</a:t>
            </a:r>
          </a:p>
          <a:p>
            <a:pPr marL="344488" marR="274320" lvl="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000" b="1" spc="-1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GRANT, REVOKE</a:t>
            </a:r>
            <a:endParaRPr lang="en-US" sz="3600" spc="-10">
              <a:latin typeface="Times New Roman" pitchFamily="18" charset="0"/>
              <a:ea typeface="Times New Roman" panose="02020603050405020304" pitchFamily="18" charset="0"/>
            </a:endParaRPr>
          </a:p>
          <a:p>
            <a:endParaRPr lang="en-US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A4CBF-5CEB-4A6B-B920-B834916A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C8AFB-369C-4CC6-8C49-8ACC47207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937F-63A0-4A2D-A6AD-89A8876A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93109"/>
      </p:ext>
    </p:extLst>
  </p:cSld>
  <p:clrMapOvr>
    <a:masterClrMapping/>
  </p:clrMapOvr>
  <p:transition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4DE1-85AC-46B3-BC3A-12C03989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24989"/>
            <a:ext cx="7696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Advantages of joins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AE112-315D-4E01-92F9-A42F55E89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295400"/>
            <a:ext cx="8153400" cy="46482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A join can include columns from both tables.</a:t>
            </a:r>
          </a:p>
          <a:p>
            <a:pPr marL="800100"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The vendor_name column cannot be included in the second query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A join is more intuitive when it uses an existing relationship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Advantages of subqueries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A subquery can pass an aggregate value to the main query.</a:t>
            </a:r>
            <a:endParaRPr lang="en-US" sz="2000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Long, complex queries can be easier to code using subqueries.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07453-FB29-4A52-A7F5-198139E3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CA0A-B979-4A2C-81B0-47D1D734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2B76-56E5-4247-B6FC-13841EF6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27948"/>
      </p:ext>
    </p:extLst>
  </p:cSld>
  <p:clrMapOvr>
    <a:masterClrMapping/>
  </p:clrMapOvr>
  <p:transition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4E9C6-06F4-4BAC-A617-2A438DC51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817"/>
            <a:ext cx="2743200" cy="1084035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Subquery in IN phrase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F23B7-16E1-4578-9BA8-E1263975B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5214" y="1960063"/>
            <a:ext cx="7391400" cy="3886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test_expression [NOT] IN (subquery)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query that gets vendors without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vendor_id, vendor_name, 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vendor_id NOT IN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DISTINCT 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FROM invoices)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vendor_id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2443A-9FFD-47C1-A136-C17D79938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FD403-8AE9-482F-AFCC-86FE7762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24A9FB-2774-4B80-A855-59D2A701F700}"/>
              </a:ext>
            </a:extLst>
          </p:cNvPr>
          <p:cNvSpPr txBox="1"/>
          <p:nvPr/>
        </p:nvSpPr>
        <p:spPr bwMode="auto">
          <a:xfrm>
            <a:off x="838200" y="4844534"/>
            <a:ext cx="7315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0" kern="1200" baseline="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5pPr>
            <a:lvl6pPr marL="4572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9144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13716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18288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0" kern="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query restated without a subquery</a:t>
            </a:r>
            <a:endParaRPr lang="en-US" sz="2400" b="0" kern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606E6C0-FD3F-488D-ABA5-776DE68F010B}"/>
              </a:ext>
            </a:extLst>
          </p:cNvPr>
          <p:cNvSpPr txBox="1"/>
          <p:nvPr/>
        </p:nvSpPr>
        <p:spPr bwMode="auto">
          <a:xfrm>
            <a:off x="609600" y="5298623"/>
            <a:ext cx="792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v.vendor_id, vendor_name, vendor_state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v LEFT JOIN invoices i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v.vendor_id = i.vendor_id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i.vendor_id IS NULL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v.vendor_id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7C545-86F8-48EE-BC8A-72A70B34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19176"/>
            <a:ext cx="4200525" cy="16531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EF2887-C260-4EDE-B121-BA7302FB6AD6}"/>
              </a:ext>
            </a:extLst>
          </p:cNvPr>
          <p:cNvSpPr/>
          <p:nvPr/>
        </p:nvSpPr>
        <p:spPr>
          <a:xfrm>
            <a:off x="6313143" y="3418490"/>
            <a:ext cx="2754657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160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subquery returns a column value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some vendors  may not have invoices</a:t>
            </a:r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ED28AF-0FF5-4CCC-97D5-5EB6CF71E640}"/>
              </a:ext>
            </a:extLst>
          </p:cNvPr>
          <p:cNvSpPr/>
          <p:nvPr/>
        </p:nvSpPr>
        <p:spPr>
          <a:xfrm>
            <a:off x="6264168" y="5846263"/>
            <a:ext cx="2754657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160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i.vendor_id will be NULL for vendors without invoices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705550963"/>
      </p:ext>
    </p:extLst>
  </p:cSld>
  <p:clrMapOvr>
    <a:masterClrMapping/>
  </p:clrMapOvr>
  <p:transition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58E7-EE9D-4D73-989B-DA82C8F5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60" y="613927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Subquery in WHERE clause </a:t>
            </a:r>
            <a:endParaRPr lang="en-US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139B-E6DD-4767-B2EE-44B87C68D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119" y="1276342"/>
            <a:ext cx="7543800" cy="70883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expression comp_op [SOME|ANY|ALL] (subquery)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899B6-E218-4198-8C16-9D729CE4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2FD6E-F5E8-43E4-BC16-D002D47C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9AE9400-7388-4C52-BB6A-F6BC8F5E15F1}"/>
              </a:ext>
            </a:extLst>
          </p:cNvPr>
          <p:cNvSpPr txBox="1"/>
          <p:nvPr/>
        </p:nvSpPr>
        <p:spPr>
          <a:xfrm>
            <a:off x="632373" y="1725519"/>
            <a:ext cx="7645400" cy="1501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>
              <a:spcBef>
                <a:spcPts val="60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/>
              <a:t>When you use a comparison operator without SOME/ANY/ALL, the subquery must return a single value.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760">
              <a:spcBef>
                <a:spcPts val="60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000" kern="0"/>
              <a:t>Get invoices with a balance due less than the average </a:t>
            </a:r>
          </a:p>
          <a:p>
            <a:pPr marL="765810" lvl="1">
              <a:spcBef>
                <a:spcPts val="60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kern="0"/>
              <a:t>exclude fully paid balance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8C69F-6ECD-479C-AC6C-E407CEDC7592}"/>
              </a:ext>
            </a:extLst>
          </p:cNvPr>
          <p:cNvSpPr/>
          <p:nvPr/>
        </p:nvSpPr>
        <p:spPr>
          <a:xfrm>
            <a:off x="674210" y="5199727"/>
            <a:ext cx="7848600" cy="12772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6515100" algn="l"/>
              </a:tabLst>
            </a:pPr>
            <a:r>
              <a:rPr lang="en-US" sz="200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Subquery to get the average of the balance due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endParaRPr lang="en-US" sz="90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AVG(invoice_total - payment_total – credit_total)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FROM 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invoice_total - payment_total - credit_total &gt; 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A2BDB0-1BF4-486D-AF42-EDD39BBA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68" y="3227399"/>
            <a:ext cx="6534150" cy="181927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0E802B9-4011-4CC5-AF47-EFA79960BF7D}"/>
              </a:ext>
            </a:extLst>
          </p:cNvPr>
          <p:cNvSpPr txBox="1"/>
          <p:nvPr/>
        </p:nvSpPr>
        <p:spPr bwMode="auto">
          <a:xfrm>
            <a:off x="7566712" y="3582561"/>
            <a:ext cx="128518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0" kern="1200" baseline="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5pPr>
            <a:lvl6pPr marL="4572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9144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13716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18288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0" kern="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 table</a:t>
            </a:r>
            <a:endParaRPr lang="en-US" sz="2000" b="0" kern="0"/>
          </a:p>
        </p:txBody>
      </p:sp>
    </p:spTree>
    <p:extLst>
      <p:ext uri="{BB962C8B-B14F-4D97-AF65-F5344CB8AC3E}">
        <p14:creationId xmlns:p14="http://schemas.microsoft.com/office/powerpoint/2010/main" val="3148166259"/>
      </p:ext>
    </p:extLst>
  </p:cSld>
  <p:clrMapOvr>
    <a:masterClrMapping/>
  </p:clrMapOvr>
  <p:transition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58E7-EE9D-4D73-989B-DA82C8F5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60" y="613927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Subquery in WHERE clause </a:t>
            </a:r>
            <a:endParaRPr lang="en-US" sz="2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899B6-E218-4198-8C16-9D729CE4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2FD6E-F5E8-43E4-BC16-D002D47C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E0B10D-212D-4B16-BC23-614D0CFBC03C}"/>
              </a:ext>
            </a:extLst>
          </p:cNvPr>
          <p:cNvSpPr txBox="1"/>
          <p:nvPr/>
        </p:nvSpPr>
        <p:spPr bwMode="auto">
          <a:xfrm>
            <a:off x="4869583" y="2813223"/>
            <a:ext cx="40513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 i="0" kern="1200" baseline="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Arial" pitchFamily="34" charset="0"/>
                <a:ea typeface="+mn-ea"/>
                <a:cs typeface="+mn-cs"/>
              </a:defRPr>
            </a:lvl5pPr>
            <a:lvl6pPr marL="4572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9144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13716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18288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0" kern="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average of invoice balance</a:t>
            </a:r>
            <a:endParaRPr lang="en-US" sz="2000" b="0" kern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CD89F8B-CC11-4ECD-9536-F25D21A71C09}"/>
              </a:ext>
            </a:extLst>
          </p:cNvPr>
          <p:cNvSpPr txBox="1"/>
          <p:nvPr/>
        </p:nvSpPr>
        <p:spPr>
          <a:xfrm>
            <a:off x="5372100" y="3236479"/>
            <a:ext cx="2209800" cy="38504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2910.947273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5EBFF-8D61-49A3-85DD-133B656A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83352" y="2122471"/>
            <a:ext cx="3477508" cy="174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9FD8ED-30DA-4E56-B0ED-D3E1D2C5AD28}"/>
              </a:ext>
            </a:extLst>
          </p:cNvPr>
          <p:cNvSpPr/>
          <p:nvPr/>
        </p:nvSpPr>
        <p:spPr>
          <a:xfrm>
            <a:off x="533400" y="1391538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65760">
              <a:spcBef>
                <a:spcPts val="60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kern="0"/>
              <a:t>Invoices with a balance due less than the average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60DC93-4A07-4EC1-8CD7-DE3976894246}"/>
              </a:ext>
            </a:extLst>
          </p:cNvPr>
          <p:cNvSpPr/>
          <p:nvPr/>
        </p:nvSpPr>
        <p:spPr>
          <a:xfrm>
            <a:off x="685800" y="4273235"/>
            <a:ext cx="803594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invoice_total - payment_total - credit_total AS balance_due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&gt; 0 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invoice_total - payment_total - credit_total &lt; (subquery)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invoice_total DESC</a:t>
            </a:r>
          </a:p>
        </p:txBody>
      </p:sp>
    </p:spTree>
    <p:extLst>
      <p:ext uri="{BB962C8B-B14F-4D97-AF65-F5344CB8AC3E}">
        <p14:creationId xmlns:p14="http://schemas.microsoft.com/office/powerpoint/2010/main" val="261198102"/>
      </p:ext>
    </p:extLst>
  </p:cSld>
  <p:clrMapOvr>
    <a:masterClrMapping/>
  </p:clrMapOvr>
  <p:transition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58E7-EE9D-4D73-989B-DA82C8F5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55" y="564178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Subquery in WHERE clause </a:t>
            </a:r>
            <a:endParaRPr lang="en-US"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A139B-E6DD-4767-B2EE-44B87C68D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654" y="1524000"/>
            <a:ext cx="8148145" cy="48006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invoice_total - payment_total - credit_total AS balance_due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&gt; 0 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invoice_total - payment_total - credit_total &lt;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SELECT AVG(invoice_total - payment_total -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credit_total)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FROM 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invoice_total - payment_total - credit_total &gt; 0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)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invoice_total DESC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899B6-E218-4198-8C16-9D729CE4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2FD6E-F5E8-43E4-BC16-D002D47CF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04752"/>
      </p:ext>
    </p:extLst>
  </p:cSld>
  <p:clrMapOvr>
    <a:masterClrMapping/>
  </p:clrMapOvr>
  <p:transition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7CAD-4B6B-4C32-9FB0-D9F25D36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the ALL keyword works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D4C04-E63D-4979-AE01-7695B2539B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667000"/>
            <a:ext cx="7924800" cy="3429000"/>
          </a:xfrm>
        </p:spPr>
        <p:txBody>
          <a:bodyPr/>
          <a:lstStyle/>
          <a:p>
            <a:pPr marL="3255010" marR="118745" indent="-2912110">
              <a:spcBef>
                <a:spcPts val="300"/>
              </a:spcBef>
              <a:spcAft>
                <a:spcPts val="600"/>
              </a:spcAft>
              <a:tabLst>
                <a:tab pos="914400" algn="l"/>
                <a:tab pos="2514600" algn="l"/>
              </a:tabLst>
            </a:pPr>
            <a:r>
              <a:rPr lang="en-US" sz="24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	  Equivalent expression</a:t>
            </a:r>
            <a:endParaRPr lang="en-US" sz="1050" b="1"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&gt; ALL (1, 2)	  x &gt; 2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&lt; ALL (1, 2)	  x &lt; 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ALL (1, 2)	  (x = 1) AND (x = 2)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>
                <a:latin typeface="Courier" pitchFamily="49" charset="0"/>
                <a:ea typeface="Times New Roman" panose="02020603050405020304" pitchFamily="18" charset="0"/>
                <a:cs typeface="Courier" pitchFamily="49" charset="0"/>
              </a:rPr>
              <a:t>x &lt;&gt; ALL (1, 2)	  x NOT IN (1, 2)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322CE-EFA9-4ECC-9BB3-1BFDF18A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45E8C-4EA5-42B4-9994-26A53382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D80C8-779F-411C-814A-65CB1A67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A88B291-73DF-4013-96BD-1E45039F2B8C}"/>
              </a:ext>
            </a:extLst>
          </p:cNvPr>
          <p:cNvSpPr txBox="1"/>
          <p:nvPr/>
        </p:nvSpPr>
        <p:spPr bwMode="auto">
          <a:xfrm>
            <a:off x="457200" y="1379127"/>
            <a:ext cx="7543800" cy="70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expression comp_op [SOME|ANY|ALL] (subquery)</a:t>
            </a:r>
          </a:p>
          <a:p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802371218"/>
      </p:ext>
    </p:extLst>
  </p:cSld>
  <p:clrMapOvr>
    <a:masterClrMapping/>
  </p:clrMapOvr>
  <p:transition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7E1C-04CA-4BF2-9540-E226E751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24" y="412953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query that uses ALL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F87A0-4A68-4AC6-AC3D-C77F4B4A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1D090-8C9C-455A-9795-DA7AFAEB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256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36C807-1F50-493C-875A-5F1B89A13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7982" y="1787550"/>
            <a:ext cx="7293741" cy="755137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subquery: </a:t>
            </a:r>
            <a:r>
              <a:rPr lang="en-US" b="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getting all the invoice totals for vendor 34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0DB07-8224-45BD-81E4-0EFED66F6D8B}"/>
              </a:ext>
            </a:extLst>
          </p:cNvPr>
          <p:cNvSpPr/>
          <p:nvPr/>
        </p:nvSpPr>
        <p:spPr>
          <a:xfrm>
            <a:off x="685800" y="1061543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2"/>
                </a:solidFill>
                <a:latin typeface="Roboto"/>
              </a:rPr>
              <a:t>Get invoices larger than the largest invoice for vendor 34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61EDA3-EE5D-446F-9EB1-63843BC2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473082"/>
            <a:ext cx="1488423" cy="97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07DC76-4DCC-4320-846C-84A96061186A}"/>
              </a:ext>
            </a:extLst>
          </p:cNvPr>
          <p:cNvSpPr/>
          <p:nvPr/>
        </p:nvSpPr>
        <p:spPr>
          <a:xfrm>
            <a:off x="609600" y="2354828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(SELECT invoice_total FROM 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vendor_id = 34)</a:t>
            </a:r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B766F8-B1C5-4101-8993-D2C7D3A60E4F}"/>
              </a:ext>
            </a:extLst>
          </p:cNvPr>
          <p:cNvSpPr/>
          <p:nvPr/>
        </p:nvSpPr>
        <p:spPr>
          <a:xfrm>
            <a:off x="807982" y="4231840"/>
            <a:ext cx="5897618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lvl="0" eaLnBrk="1" hangingPunct="1"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&gt; ALL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invoice_total FROM invoices</a:t>
            </a:r>
          </a:p>
          <a:p>
            <a:pPr lvl="0" eaLnBrk="1" hangingPunct="1"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 kern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vendor_id = 34)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F6B34E-6F8C-406D-A628-7C7C8560D5E4}"/>
              </a:ext>
            </a:extLst>
          </p:cNvPr>
          <p:cNvSpPr/>
          <p:nvPr/>
        </p:nvSpPr>
        <p:spPr>
          <a:xfrm>
            <a:off x="682906" y="3767201"/>
            <a:ext cx="747316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2"/>
                </a:solidFill>
                <a:latin typeface="Roboto"/>
              </a:rPr>
              <a:t>invoices larger than the largest invoice for vendor 34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51855"/>
      </p:ext>
    </p:extLst>
  </p:cSld>
  <p:clrMapOvr>
    <a:masterClrMapping/>
  </p:clrMapOvr>
  <p:transition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7E1C-04CA-4BF2-9540-E226E751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24" y="412953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query that uses ALL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14BC-71B4-493D-AC5D-00966A74D9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3754033"/>
            <a:ext cx="74676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set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F87A0-4A68-4AC6-AC3D-C77F4B4A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6FB43B-433B-4F35-B738-40487FC139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0100" y="1711872"/>
            <a:ext cx="7467600" cy="1703186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invoice_number, invoice_total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 i JOIN vendors v ON i.vendor_id = v.vendor_id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&gt; ALL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invoice_total FROM 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vendor_id = 34)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vendor_name</a:t>
            </a:r>
            <a:endParaRPr lang="en-US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0DB07-8224-45BD-81E4-0EFED66F6D8B}"/>
              </a:ext>
            </a:extLst>
          </p:cNvPr>
          <p:cNvSpPr/>
          <p:nvPr/>
        </p:nvSpPr>
        <p:spPr>
          <a:xfrm>
            <a:off x="685800" y="1061543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2"/>
                </a:solidFill>
                <a:latin typeface="Roboto"/>
              </a:rPr>
              <a:t>Get invoices larger than the largest invoice for vendor 34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218C068-3EAB-4DC4-83B9-CBB0C08C52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90614" y="3603722"/>
            <a:ext cx="5111110" cy="1352941"/>
          </a:xfrm>
          <a:prstGeom prst="rect">
            <a:avLst/>
          </a:prstGeom>
        </p:spPr>
      </p:pic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05F8A78-0B4A-4481-9412-79D62234E3EF}"/>
              </a:ext>
            </a:extLst>
          </p:cNvPr>
          <p:cNvSpPr txBox="1"/>
          <p:nvPr/>
        </p:nvSpPr>
        <p:spPr bwMode="auto">
          <a:xfrm>
            <a:off x="534364" y="5452225"/>
            <a:ext cx="7624745" cy="68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b="1" kern="1200">
                <a:solidFill>
                  <a:srgbClr val="000099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5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 b="0" kern="0">
                <a:solidFill>
                  <a:schemeClr val="tx1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query will be an error without the ALL keyword since the subquery returns more than on value</a:t>
            </a:r>
          </a:p>
        </p:txBody>
      </p:sp>
    </p:spTree>
    <p:extLst>
      <p:ext uri="{BB962C8B-B14F-4D97-AF65-F5344CB8AC3E}">
        <p14:creationId xmlns:p14="http://schemas.microsoft.com/office/powerpoint/2010/main" val="678679203"/>
      </p:ext>
    </p:extLst>
  </p:cSld>
  <p:clrMapOvr>
    <a:masterClrMapping/>
  </p:clrMapOvr>
  <p:transition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151F-BF96-4624-8127-84F7AE3C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the ANY keyword works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4BDCA-86D8-4C83-AD4C-07C40C4971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200400" marR="0" indent="-2857500">
              <a:spcBef>
                <a:spcPts val="600"/>
              </a:spcBef>
              <a:spcAft>
                <a:spcPts val="600"/>
              </a:spcAft>
              <a:tabLst>
                <a:tab pos="2514600" algn="l"/>
              </a:tabLst>
            </a:pPr>
            <a:r>
              <a:rPr lang="en-US" sz="24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	 Equivalent expression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&gt; ANY (1, 2)	 x &gt; 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&lt; ANY (1, 2)	 x &lt; 2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ANY (1, 2)	 x IN (1, 2)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>
                <a:latin typeface="Courier" pitchFamily="49" charset="0"/>
                <a:ea typeface="Times New Roman" panose="02020603050405020304" pitchFamily="18" charset="0"/>
                <a:cs typeface="Courier" pitchFamily="49" charset="0"/>
              </a:rPr>
              <a:t>x &lt;&gt; ANY (1, 2)	 (x &lt;&gt; 1) OR (x &lt;&gt; 2)</a:t>
            </a:r>
          </a:p>
          <a:p>
            <a:pPr marL="633095" marR="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  <a:tab pos="2514600" algn="l"/>
              </a:tabLst>
            </a:pPr>
            <a:r>
              <a:rPr lang="en-US" b="1">
                <a:latin typeface="Courier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 is same as SOME</a:t>
            </a:r>
            <a:endParaRPr lang="en-US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F820E-EAF1-45D4-B6E2-1A685895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3BED6-D65B-4ED4-B95A-7BA83CB9E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69DDA-B6C9-4EE6-8179-779C68E4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EC26BE3-4C50-461D-B740-64899ED7E3BB}"/>
              </a:ext>
            </a:extLst>
          </p:cNvPr>
          <p:cNvSpPr txBox="1"/>
          <p:nvPr/>
        </p:nvSpPr>
        <p:spPr bwMode="auto">
          <a:xfrm>
            <a:off x="685800" y="4191000"/>
            <a:ext cx="7924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5010" marR="118745" indent="-2912110">
              <a:spcBef>
                <a:spcPts val="300"/>
              </a:spcBef>
              <a:spcAft>
                <a:spcPts val="600"/>
              </a:spcAft>
              <a:tabLst>
                <a:tab pos="914400" algn="l"/>
                <a:tab pos="2514600" algn="l"/>
              </a:tabLst>
            </a:pPr>
            <a:r>
              <a:rPr lang="en-US" sz="2400" b="1" kern="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	  Equivalent expression</a:t>
            </a:r>
            <a:endParaRPr lang="en-US" sz="1050" b="1" kern="0"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&gt; ALL (1, 2)	  x &gt; 2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&lt; ALL (1, 2)	  x &lt; 1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ALL (1, 2)	  (x = 1) AND (x = 2)</a:t>
            </a:r>
          </a:p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800" b="1" kern="0">
                <a:latin typeface="Courier" pitchFamily="49" charset="0"/>
                <a:ea typeface="Times New Roman" panose="02020603050405020304" pitchFamily="18" charset="0"/>
                <a:cs typeface="Courier" pitchFamily="49" charset="0"/>
              </a:rPr>
              <a:t>x &lt;&gt; ALL (1, 2)	  x NOT IN (1, 2)</a:t>
            </a:r>
            <a:endParaRPr lang="en-US" sz="1800" b="1" kern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CE676D-6A0C-43B2-8D57-B13B2F215AAE}"/>
              </a:ext>
            </a:extLst>
          </p:cNvPr>
          <p:cNvSpPr txBox="1"/>
          <p:nvPr/>
        </p:nvSpPr>
        <p:spPr>
          <a:xfrm>
            <a:off x="609600" y="3468229"/>
            <a:ext cx="3200400" cy="7551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kern="0">
                <a:solidFill>
                  <a:schemeClr val="accent2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2937612051"/>
      </p:ext>
    </p:extLst>
  </p:cSld>
  <p:clrMapOvr>
    <a:masterClrMapping/>
  </p:clrMapOvr>
  <p:transition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342E8-5943-4951-842A-8F48DD54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query that uses ANY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BE7A0-6FF8-4953-8446-74F7AEDFB7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2286000"/>
            <a:ext cx="7924800" cy="20574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invoice_number,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JOIN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ON vendors.vendor_id = invoices.vendor_id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&lt; ANY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vendor_id = 115)</a:t>
            </a:r>
          </a:p>
          <a:p>
            <a:endParaRPr lang="en-US" sz="2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6E295-6A64-4A13-808F-1F1340EB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998-4C1B-46DF-916C-678F7702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E90CA2-0821-4D2A-8EB7-E666BB80D3DF}"/>
              </a:ext>
            </a:extLst>
          </p:cNvPr>
          <p:cNvSpPr/>
          <p:nvPr/>
        </p:nvSpPr>
        <p:spPr>
          <a:xfrm>
            <a:off x="762000" y="1302603"/>
            <a:ext cx="72390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b="1" kern="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Getting invoices with totals less than any invoice for vendor 115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D54DB-4013-462A-B7AA-9AE0BB855A76}"/>
              </a:ext>
            </a:extLst>
          </p:cNvPr>
          <p:cNvSpPr/>
          <p:nvPr/>
        </p:nvSpPr>
        <p:spPr>
          <a:xfrm>
            <a:off x="571500" y="4721772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b="1" kern="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of the subquery:  getting invoice totals</a:t>
            </a:r>
            <a:br>
              <a:rPr lang="en-US" b="1" kern="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kern="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vendor 115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DD1521-0DC4-4217-BC10-45F4729D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315464"/>
            <a:ext cx="1143000" cy="1414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3D74C4-25CC-481E-9943-B61D663AB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933" y="3276600"/>
            <a:ext cx="3844321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0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47B9-16B0-4ABD-B766-FB0196A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creates a new database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6F35A-89D4-413E-B65B-50107C4089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76400"/>
            <a:ext cx="7391400" cy="4267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DATABASE ap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2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selects the current database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ap</a:t>
            </a:r>
          </a:p>
          <a:p>
            <a:endParaRPr lang="en-US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47191-6D20-4D10-91FE-DBCCAF20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5F28C-507E-452D-BD1C-EE6BAE76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68816-11F5-4C5A-B55A-A572112D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85138"/>
      </p:ext>
    </p:extLst>
  </p:cSld>
  <p:clrMapOvr>
    <a:masterClrMapping/>
  </p:clrMapOvr>
  <p:transition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9E28-DE8D-417B-A807-B8F64B80B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420207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Correlated Subquery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59C86-A844-4555-8D91-F1CDE7113D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143000"/>
            <a:ext cx="7391400" cy="5029200"/>
          </a:xfrm>
        </p:spPr>
        <p:txBody>
          <a:bodyPr/>
          <a:lstStyle/>
          <a:p>
            <a:pPr marL="457200" lvl="0" indent="-457200" fontAlgn="auto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 kern="1200">
                <a:solidFill>
                  <a:prstClr val="black"/>
                </a:solidFill>
                <a:latin typeface="Calibri"/>
              </a:rPr>
              <a:t>Subqueries can be </a:t>
            </a:r>
            <a:r>
              <a:rPr lang="en-US" altLang="en-US" sz="2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Noncorrelated or Correlated  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Noncorrelated subqueries: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Do not depend on data from the outer query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Execute once for the entire outer query</a:t>
            </a:r>
          </a:p>
          <a:p>
            <a:pPr lvl="2">
              <a:lnSpc>
                <a:spcPct val="90000"/>
              </a:lnSpc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The inner query is executed only once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All the queries covered so far are noncorrelated</a:t>
            </a:r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Correlated subqueries: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Make use of data from the outer query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Execute once for each row of the outer query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Can use the EXISTS operator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Works like looping in programming languages. 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latin typeface="Calibri" panose="020F0502020204030204" pitchFamily="34" charset="0"/>
                <a:cs typeface="Calibri" panose="020F0502020204030204" pitchFamily="34" charset="0"/>
              </a:rPr>
              <a:t>Will be slow</a:t>
            </a:r>
          </a:p>
        </p:txBody>
      </p:sp>
    </p:spTree>
    <p:extLst>
      <p:ext uri="{BB962C8B-B14F-4D97-AF65-F5344CB8AC3E}">
        <p14:creationId xmlns:p14="http://schemas.microsoft.com/office/powerpoint/2010/main" val="1020020991"/>
      </p:ext>
    </p:extLst>
  </p:cSld>
  <p:clrMapOvr>
    <a:masterClrMapping/>
  </p:clrMapOvr>
  <p:transition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9E28-DE8D-417B-A807-B8F64B80B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0921"/>
            <a:ext cx="7315200" cy="533400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query that uses a correlated subquery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59C86-A844-4555-8D91-F1CDE7113D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062757"/>
            <a:ext cx="7391400" cy="2747243"/>
          </a:xfrm>
        </p:spPr>
        <p:txBody>
          <a:bodyPr/>
          <a:lstStyle/>
          <a:p>
            <a:pPr marL="347472" marR="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solidFill>
                  <a:schemeClr val="accent2"/>
                </a:solidFill>
              </a:rPr>
              <a:t>Query to get the invoice amount for each vendor that’s higher than the vendor’s average invoice amoun</a:t>
            </a:r>
          </a:p>
          <a:p>
            <a:pPr marL="347472" marR="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endParaRPr lang="en-US">
              <a:solidFill>
                <a:schemeClr val="accent2"/>
              </a:solidFill>
            </a:endParaRPr>
          </a:p>
          <a:p>
            <a:pPr marL="4572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600">
              <a:solidFill>
                <a:schemeClr val="accent2"/>
              </a:solidFill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vendor_id, invoice_number,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 i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&gt;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AVG(invoice_total)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vendor_id = i.vendor_id)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vendor_id, invoice_total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0A62C8-567A-4F08-B416-C364E6D91778}"/>
              </a:ext>
            </a:extLst>
          </p:cNvPr>
          <p:cNvSpPr/>
          <p:nvPr/>
        </p:nvSpPr>
        <p:spPr bwMode="auto">
          <a:xfrm>
            <a:off x="2209800" y="2148701"/>
            <a:ext cx="1371600" cy="304800"/>
          </a:xfrm>
          <a:prstGeom prst="ellipse">
            <a:avLst/>
          </a:prstGeom>
          <a:solidFill>
            <a:schemeClr val="lt1"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9C00F9-11EA-4356-8C19-0A8412848335}"/>
              </a:ext>
            </a:extLst>
          </p:cNvPr>
          <p:cNvSpPr/>
          <p:nvPr/>
        </p:nvSpPr>
        <p:spPr bwMode="auto">
          <a:xfrm>
            <a:off x="4369676" y="3520301"/>
            <a:ext cx="1529702" cy="289699"/>
          </a:xfrm>
          <a:prstGeom prst="ellipse">
            <a:avLst/>
          </a:prstGeom>
          <a:solidFill>
            <a:schemeClr val="lt1"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8825D8-7818-4CD7-BFE0-F49B1F4A2E7B}"/>
              </a:ext>
            </a:extLst>
          </p:cNvPr>
          <p:cNvCxnSpPr>
            <a:stCxn id="12" idx="4"/>
            <a:endCxn id="13" idx="0"/>
          </p:cNvCxnSpPr>
          <p:nvPr/>
        </p:nvCxnSpPr>
        <p:spPr bwMode="auto">
          <a:xfrm>
            <a:off x="2895600" y="2453501"/>
            <a:ext cx="2238927" cy="1066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288805-6BA3-448D-96CB-8A7F65A383F0}"/>
              </a:ext>
            </a:extLst>
          </p:cNvPr>
          <p:cNvSpPr/>
          <p:nvPr/>
        </p:nvSpPr>
        <p:spPr>
          <a:xfrm>
            <a:off x="5899378" y="2422133"/>
            <a:ext cx="3148724" cy="20697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spcAft>
                <a:spcPts val="3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subquery is executed for each vendor_id in the outer query  </a:t>
            </a:r>
          </a:p>
          <a:p>
            <a:pPr marL="342900" indent="-342900">
              <a:spcBef>
                <a:spcPct val="0"/>
              </a:spcBef>
              <a:spcAft>
                <a:spcPts val="3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subquery includes a reference to a column in the table specified in the outer query. </a:t>
            </a:r>
          </a:p>
        </p:txBody>
      </p:sp>
    </p:spTree>
    <p:extLst>
      <p:ext uri="{BB962C8B-B14F-4D97-AF65-F5344CB8AC3E}">
        <p14:creationId xmlns:p14="http://schemas.microsoft.com/office/powerpoint/2010/main" val="2268971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9E28-DE8D-417B-A807-B8F64B80B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0921"/>
            <a:ext cx="7315200" cy="533400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query that uses a correlated subquery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59C86-A844-4555-8D91-F1CDE7113D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062757"/>
            <a:ext cx="7391400" cy="1528043"/>
          </a:xfrm>
        </p:spPr>
        <p:txBody>
          <a:bodyPr/>
          <a:lstStyle/>
          <a:p>
            <a:pPr marL="347472" marR="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solidFill>
                  <a:schemeClr val="accent2"/>
                </a:solidFill>
              </a:rPr>
              <a:t>Query to get each invoice amount that’s higher than the vendor’s average invoice amount</a:t>
            </a:r>
          </a:p>
          <a:p>
            <a:pPr marL="4572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600">
              <a:solidFill>
                <a:schemeClr val="accent2"/>
              </a:solidFill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Average invoice total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E650F-8625-46C6-8A18-84A410F4DE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9276" y="3119710"/>
            <a:ext cx="3240247" cy="53154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300"/>
              </a:spcAft>
              <a:tabLst>
                <a:tab pos="1371600" algn="l"/>
              </a:tabLst>
            </a:pPr>
            <a:r>
              <a:rPr lang="en-US" sz="24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set</a:t>
            </a:r>
          </a:p>
          <a:p>
            <a:pPr>
              <a:spcBef>
                <a:spcPct val="0"/>
              </a:spcBef>
              <a:spcAft>
                <a:spcPts val="300"/>
              </a:spcAft>
              <a:tabLst>
                <a:tab pos="1371600" algn="l"/>
              </a:tabLst>
            </a:pPr>
            <a:endParaRPr lang="en-US" sz="1800" b="0">
              <a:solidFill>
                <a:schemeClr val="tx1"/>
              </a:solidFill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150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endParaRPr lang="en-US" sz="2000"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F21DC3-C434-4F98-8F8A-6F0C3B33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922D4C-13D5-4D3A-ABF1-CD97C52C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262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56927-D19E-466B-AE7B-21F3E356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20" y="3813720"/>
            <a:ext cx="3652978" cy="1528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147B61-3A5B-4936-ADC8-E7C2DCFE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4" y="2590800"/>
            <a:ext cx="3691312" cy="27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533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CD62-0A88-4BFD-A8B0-8A0D9253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315200" cy="86177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a correlated subquery that uses the EXISTS operator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83CCA-1962-4424-9E22-4BCBD7E4D7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2586" y="1533397"/>
            <a:ext cx="7391400" cy="2200403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[NOT] EXISTS (subquery)</a:t>
            </a:r>
          </a:p>
          <a:p>
            <a:pPr marL="633095" marR="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ea typeface="Times New Roman" panose="02020603050405020304" pitchFamily="18" charset="0"/>
                <a:cs typeface="Times New Roman" panose="02020603050405020304" pitchFamily="18" charset="0"/>
              </a:rPr>
              <a:t>Returns true if the subquery returns non NULL result</a:t>
            </a:r>
          </a:p>
          <a:p>
            <a:pPr marL="633095" marR="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ea typeface="Times New Roman" panose="02020603050405020304" pitchFamily="18" charset="0"/>
                <a:cs typeface="Times New Roman" panose="02020603050405020304" pitchFamily="18" charset="0"/>
              </a:rPr>
              <a:t>The EXISTS operator is typically used with correlated queries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query that gets vendors without invoices</a:t>
            </a:r>
          </a:p>
          <a:p>
            <a:pPr marL="633095" marR="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ea typeface="Times New Roman" panose="02020603050405020304" pitchFamily="18" charset="0"/>
                <a:cs typeface="Courier New" panose="02070309020205020404" pitchFamily="49" charset="0"/>
              </a:rPr>
              <a:t>Invoices table sorted by vendor_id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17F2BD-1D1E-4B43-B1EF-442096618382}"/>
              </a:ext>
            </a:extLst>
          </p:cNvPr>
          <p:cNvSpPr/>
          <p:nvPr/>
        </p:nvSpPr>
        <p:spPr>
          <a:xfrm>
            <a:off x="722586" y="5548583"/>
            <a:ext cx="727841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633095" marR="0" indent="-28575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2000">
                <a:ea typeface="Times New Roman" panose="02020603050405020304" pitchFamily="18" charset="0"/>
                <a:cs typeface="Courier New" panose="02070309020205020404" pitchFamily="49" charset="0"/>
              </a:rPr>
              <a:t>Note that there are no invoices for vendor_id 1 ~ 33, 35, 36, 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3FA3D8-7D96-4F9D-B3FE-F766E182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3809999"/>
            <a:ext cx="5336063" cy="15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4561"/>
      </p:ext>
    </p:extLst>
  </p:cSld>
  <p:clrMapOvr>
    <a:masterClrMapping/>
  </p:clrMapOvr>
  <p:transition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CD62-0A88-4BFD-A8B0-8A0D9253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315200" cy="86177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a correlated subquery that uses the EXISTS operator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83CCA-1962-4424-9E22-4BCBD7E4D7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2586" y="1533397"/>
            <a:ext cx="7391400" cy="2957698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query that gets vendors without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vendor_id, vendor_name, 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NOT EXISTS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* 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vendor_id = vendors.vendor_id)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32430-E62E-48FA-A1A6-091A4FCD29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26249" y="5119792"/>
            <a:ext cx="231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set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49C4CE-9EBB-4005-BBE5-91DFA00F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264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B87565-89A7-4BC6-8CA2-76F30864ACD7}"/>
              </a:ext>
            </a:extLst>
          </p:cNvPr>
          <p:cNvSpPr/>
          <p:nvPr/>
        </p:nvSpPr>
        <p:spPr bwMode="auto">
          <a:xfrm>
            <a:off x="2184838" y="1912550"/>
            <a:ext cx="1371600" cy="304800"/>
          </a:xfrm>
          <a:prstGeom prst="ellipse">
            <a:avLst/>
          </a:prstGeom>
          <a:solidFill>
            <a:schemeClr val="lt1"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0200CA-A860-46ED-8450-1BBF843D3596}"/>
              </a:ext>
            </a:extLst>
          </p:cNvPr>
          <p:cNvSpPr/>
          <p:nvPr/>
        </p:nvSpPr>
        <p:spPr bwMode="auto">
          <a:xfrm>
            <a:off x="4495800" y="3112404"/>
            <a:ext cx="2287314" cy="316596"/>
          </a:xfrm>
          <a:prstGeom prst="ellipse">
            <a:avLst/>
          </a:prstGeom>
          <a:solidFill>
            <a:schemeClr val="lt1"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8EDA78-B273-4E96-8224-ABFF0D32D848}"/>
              </a:ext>
            </a:extLst>
          </p:cNvPr>
          <p:cNvCxnSpPr>
            <a:stCxn id="12" idx="4"/>
            <a:endCxn id="13" idx="0"/>
          </p:cNvCxnSpPr>
          <p:nvPr/>
        </p:nvCxnSpPr>
        <p:spPr bwMode="auto">
          <a:xfrm>
            <a:off x="2870638" y="2217350"/>
            <a:ext cx="2768819" cy="8950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B5F87F-D91A-4A7E-94A3-B56384B99CFF}"/>
              </a:ext>
            </a:extLst>
          </p:cNvPr>
          <p:cNvSpPr/>
          <p:nvPr/>
        </p:nvSpPr>
        <p:spPr>
          <a:xfrm>
            <a:off x="5486400" y="3558627"/>
            <a:ext cx="36576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300"/>
              </a:spcAft>
              <a:tabLst>
                <a:tab pos="1371600" algn="l"/>
              </a:tabLst>
            </a:pPr>
            <a:r>
              <a:rPr lang="en-US" sz="1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subquery is executed for each vendor_id in the outer query 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0FCA42E-DF99-40E9-A0C0-67EF3FF9EEC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9817" y="3650364"/>
            <a:ext cx="3240184" cy="855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2EB9FF-0423-40D3-A6AB-65C5ED9C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05350"/>
            <a:ext cx="3124200" cy="17432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6D8A4D-9875-4A8A-B8E1-92BAC5EB7764}"/>
              </a:ext>
            </a:extLst>
          </p:cNvPr>
          <p:cNvSpPr/>
          <p:nvPr/>
        </p:nvSpPr>
        <p:spPr>
          <a:xfrm>
            <a:off x="569817" y="435266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1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CD62-0A88-4BFD-A8B0-8A0D9253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550902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subquery in the SELECT clause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83CCA-1962-4424-9E22-4BCBD7E4D7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295400"/>
            <a:ext cx="7721600" cy="2488334"/>
          </a:xfrm>
        </p:spPr>
        <p:txBody>
          <a:bodyPr/>
          <a:lstStyle/>
          <a:p>
            <a:pPr marL="342900" marR="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/>
              <a:t>Query to get the most recent invoice date for each vendor</a:t>
            </a:r>
          </a:p>
          <a:p>
            <a:pPr marL="342900" marR="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endParaRPr lang="en-US" sz="1050"/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MAX(invoice_date) FROM invoices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vendor_id = vendors.vendor_id) AS latest_inv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latest_inv DESC</a:t>
            </a:r>
          </a:p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7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 b="1">
                <a:ea typeface="Times New Roman" panose="02020603050405020304" pitchFamily="18" charset="0"/>
                <a:cs typeface="Times New Roman" panose="02020603050405020304" pitchFamily="18" charset="0"/>
              </a:rPr>
              <a:t>The subquery returns a single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32430-E62E-48FA-A1A6-091A4FCD29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" y="3946325"/>
            <a:ext cx="4597400" cy="957804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0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set</a:t>
            </a:r>
          </a:p>
          <a:p>
            <a:pPr marL="34290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 b="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there are vendors without invoices, whose latest_inv will be NULL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2417BF-01FA-4C4D-8932-9E892CB1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49C4CE-9EBB-4005-BBE5-91DFA00F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265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8C00A9-838A-406E-A15C-95D517053DD4}"/>
              </a:ext>
            </a:extLst>
          </p:cNvPr>
          <p:cNvSpPr/>
          <p:nvPr/>
        </p:nvSpPr>
        <p:spPr>
          <a:xfrm>
            <a:off x="457200" y="506361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marR="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Is the subquery correlated?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F37E7-D69B-47F8-9027-28FC5574A2CC}"/>
              </a:ext>
            </a:extLst>
          </p:cNvPr>
          <p:cNvSpPr/>
          <p:nvPr/>
        </p:nvSpPr>
        <p:spPr>
          <a:xfrm>
            <a:off x="787400" y="5481218"/>
            <a:ext cx="7772400" cy="10926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200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Yes, t</a:t>
            </a:r>
            <a:r>
              <a:rPr lang="en-US" sz="20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subquery includes a reference to a column in the table specified in the outer query.</a:t>
            </a:r>
          </a:p>
          <a:p>
            <a:pPr marL="28575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20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Subqueries within SELECT are usually correlated </a:t>
            </a:r>
            <a:endParaRPr lang="en-US" sz="200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55B324-A74F-4677-A206-196352A28639}"/>
              </a:ext>
            </a:extLst>
          </p:cNvPr>
          <p:cNvSpPr/>
          <p:nvPr/>
        </p:nvSpPr>
        <p:spPr bwMode="auto">
          <a:xfrm>
            <a:off x="1476703" y="2596233"/>
            <a:ext cx="1371600" cy="304800"/>
          </a:xfrm>
          <a:prstGeom prst="ellipse">
            <a:avLst/>
          </a:prstGeom>
          <a:solidFill>
            <a:schemeClr val="lt1"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E6E1009-00FF-43BC-BA17-97617F550612}"/>
              </a:ext>
            </a:extLst>
          </p:cNvPr>
          <p:cNvSpPr/>
          <p:nvPr/>
        </p:nvSpPr>
        <p:spPr bwMode="auto">
          <a:xfrm>
            <a:off x="3847770" y="2315115"/>
            <a:ext cx="2515259" cy="304800"/>
          </a:xfrm>
          <a:prstGeom prst="ellipse">
            <a:avLst/>
          </a:prstGeom>
          <a:solidFill>
            <a:schemeClr val="lt1"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103021-0853-4196-90A1-29D7F9F7824E}"/>
              </a:ext>
            </a:extLst>
          </p:cNvPr>
          <p:cNvCxnSpPr>
            <a:stCxn id="14" idx="7"/>
            <a:endCxn id="15" idx="3"/>
          </p:cNvCxnSpPr>
          <p:nvPr/>
        </p:nvCxnSpPr>
        <p:spPr bwMode="auto">
          <a:xfrm flipV="1">
            <a:off x="2647437" y="2575278"/>
            <a:ext cx="1568684" cy="655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974F8C15-6D7A-4B5E-BECB-E1D81A02A75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22775" y="3090123"/>
            <a:ext cx="2402025" cy="22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90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7E4D7-010F-459F-9ECD-FADB31647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905000"/>
            <a:ext cx="3657600" cy="23003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171DC2-B7D8-4C5C-91FD-27BC98DB91A1}"/>
              </a:ext>
            </a:extLst>
          </p:cNvPr>
          <p:cNvSpPr/>
          <p:nvPr/>
        </p:nvSpPr>
        <p:spPr>
          <a:xfrm>
            <a:off x="466725" y="323549"/>
            <a:ext cx="7772400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MAX(invoice_date) FROM invoices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vendor_id = vendors.vendor_id) AS latest_inv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latest_inv DESC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63491-FDDD-45A1-B631-69188189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08" y="2016938"/>
            <a:ext cx="4325754" cy="2211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63AB27-4C67-4236-A568-0CCEB582A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68" y="4572000"/>
            <a:ext cx="3423834" cy="1676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0A6A7C-DF4C-4110-8326-1B498A59D592}"/>
              </a:ext>
            </a:extLst>
          </p:cNvPr>
          <p:cNvSpPr/>
          <p:nvPr/>
        </p:nvSpPr>
        <p:spPr>
          <a:xfrm>
            <a:off x="4800601" y="4948534"/>
            <a:ext cx="373380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Can this be done without using correlated query?</a:t>
            </a:r>
          </a:p>
        </p:txBody>
      </p:sp>
    </p:spTree>
    <p:extLst>
      <p:ext uri="{BB962C8B-B14F-4D97-AF65-F5344CB8AC3E}">
        <p14:creationId xmlns:p14="http://schemas.microsoft.com/office/powerpoint/2010/main" val="1033758417"/>
      </p:ext>
    </p:extLst>
  </p:cSld>
  <p:clrMapOvr>
    <a:masterClrMapping/>
  </p:clrMapOvr>
  <p:transition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CD62-0A88-4BFD-A8B0-8A0D9253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17602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same query restated using a join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83CCA-1962-4424-9E22-4BCBD7E4D7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6400" y="1524000"/>
            <a:ext cx="7823200" cy="26670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MAX(invoice_date) AS latest_inv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v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LEFT JOIN invoices i ON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vendor_name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latest_inv DESC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095" marR="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ea typeface="Times New Roman" panose="02020603050405020304" pitchFamily="18" charset="0"/>
                <a:cs typeface="Times New Roman" panose="02020603050405020304" pitchFamily="18" charset="0"/>
              </a:rPr>
              <a:t>With the LEFT JOIN, the vendors with no invoice will also appear in the result</a:t>
            </a:r>
          </a:p>
          <a:p>
            <a:pPr marL="633095" marR="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1800">
                <a:ea typeface="Times New Roman" panose="02020603050405020304" pitchFamily="18" charset="0"/>
                <a:cs typeface="Times New Roman" panose="02020603050405020304" pitchFamily="18" charset="0"/>
              </a:rPr>
              <a:t>This query with JOIN is better than the correlated 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2417BF-01FA-4C4D-8932-9E892CB1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49C4CE-9EBB-4005-BBE5-91DFA00F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267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B55CA70-053B-40D4-AD4B-026345A589D9}"/>
              </a:ext>
            </a:extLst>
          </p:cNvPr>
          <p:cNvSpPr txBox="1"/>
          <p:nvPr/>
        </p:nvSpPr>
        <p:spPr bwMode="auto">
          <a:xfrm>
            <a:off x="711200" y="4314064"/>
            <a:ext cx="7721600" cy="216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kern="0"/>
              <a:t>Compare</a:t>
            </a:r>
            <a:endParaRPr lang="en-US" sz="1050" kern="0"/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(SELECT MAX(invoice_date) FROM invoices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WHERE vendor_id = vendors.vendor_id) AS latest_inv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kern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latest_inv DESC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600" b="1" kern="0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549152"/>
      </p:ext>
    </p:extLst>
  </p:cSld>
  <p:clrMapOvr>
    <a:masterClrMapping/>
  </p:clrMapOvr>
  <p:transition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A25C-3592-46C7-A51C-0AC023D6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query that uses an inline view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EC746-1239-4B69-8F29-291E29CA44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vendor_state,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MAX(sum_of_invoices) AS max_sum_of_invoices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SELECT vendor_state,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SUM(invoice_total)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FROM vendors v JOIN invoices i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ON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GROUP BY vendor_state,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vendor_state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vendor_state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/>
              <a:t>A subquery in the FROM clause can return a result set that contains any number of rows and columns.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/>
              <a:t> This result set is sometimes referred to as an </a:t>
            </a:r>
            <a:r>
              <a:rPr lang="en-US" i="1"/>
              <a:t>inline view</a:t>
            </a:r>
            <a:r>
              <a:rPr lang="en-US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748B0-50B1-451B-AF17-43F722FF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8C91C-0674-46DA-9C1A-04D7ED00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2125-CFA1-4673-B8B7-CFC0C972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268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20389"/>
      </p:ext>
    </p:extLst>
  </p:cSld>
  <p:clrMapOvr>
    <a:masterClrMapping/>
  </p:clrMapOvr>
  <p:transition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4E15ADD-2B01-4643-9835-553DA3D0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5068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of the subquery (an inline view)</a:t>
            </a:r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9565D9-9337-48FC-A681-D10FECA35E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0" y="5855732"/>
            <a:ext cx="2532994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set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39E04A-1D27-4B8D-AE99-BFEF7B92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D6E663-39E4-40D3-BFA9-618C0A12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C7,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269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3E2A3C-6420-4304-9D34-165D8FBDF898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551793" y="1146074"/>
            <a:ext cx="4343400" cy="20499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D11159-AF91-4297-885E-EC5530DE5A05}"/>
              </a:ext>
            </a:extLst>
          </p:cNvPr>
          <p:cNvSpPr/>
          <p:nvPr/>
        </p:nvSpPr>
        <p:spPr>
          <a:xfrm>
            <a:off x="533400" y="3282374"/>
            <a:ext cx="7696200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vendor_state,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MAX(sum_of_invoices) AS max_sum_of_invoices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( ... ) t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BY vendor_state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vendor_state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93817B-56A2-4083-9888-FB063C1B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69" y="4392476"/>
            <a:ext cx="2588253" cy="23131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50151E-2C12-4B97-BB82-86E78087A098}"/>
              </a:ext>
            </a:extLst>
          </p:cNvPr>
          <p:cNvSpPr/>
          <p:nvPr/>
        </p:nvSpPr>
        <p:spPr>
          <a:xfrm>
            <a:off x="290432" y="5011559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180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Every derived table must have its own alias</a:t>
            </a:r>
            <a:endParaRPr lang="en-US" sz="1800"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99706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793D-908A-4572-917A-4238CEEE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04800"/>
            <a:ext cx="8115300" cy="762000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creates a new 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C2DB3-20C3-4AC7-A9DA-9B9CFDD16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1282262"/>
            <a:ext cx="8305800" cy="49530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TABLE invoices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invoice_id        INT              PRIMARY KEY   AUTO_INCREMENT,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vendor_id         INT              NOT NULL,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invoice_number    VARCHAR(50)      NOT NULL,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invoice_date      DATE             NOT NULL,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invoice_total     DECIMAL(9,2)     NOT NULL,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payment_total     DECIMAL(9,2)     DEFAULT 0,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credit_total      DECIMAL(9,2)     DEFAULT 0,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terms_id          INT              NOT NULL,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invoice_due_date  DATE             NOT NULL,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payment_date      DATE,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CONSTRAINT invoices_fk_vendors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FOREIGN KEY (vendor_id)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REFERENCES vendors (vendor_id),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CONSTRAINT invoices_fk_terms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FOREIGN KEY (terms_id)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REFERENCES terms (terms_id)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A487-28BE-483A-A38C-E3951A79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03" y="6279931"/>
            <a:ext cx="2743200" cy="457200"/>
          </a:xfrm>
        </p:spPr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494BB-270C-49DD-8BE5-42C018BE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269726-C736-4A28-8171-BDBBEE8A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01" y="4419600"/>
            <a:ext cx="44029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8422"/>
      </p:ext>
    </p:extLst>
  </p:cSld>
  <p:clrMapOvr>
    <a:masterClrMapping/>
  </p:clrMapOvr>
  <p:transition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6760-B905-471F-A6E5-3E45080BE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2598"/>
            <a:ext cx="7315200" cy="984885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vendor in each state has the largest invoice total?”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C9D18-BB09-4B26-95A2-6D51DAE6D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137744"/>
            <a:ext cx="8458200" cy="5415455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t1.vendor_state, vendor_name, t1.sum_of_invoices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(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-- invoice totals by vendor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 vendor_state,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SUM(invoice_total)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FROM vendors v JOIN invoices i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GROUP BY vendor_state,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) t1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JOIN ( -- top invoice totals by 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 vendor_state, MAX(sum_of_invoices)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FROM (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-- invoice totals by vendor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SELECT vendor_state,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SUM(invoice_total)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FROM vendors v JOIN invoices i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ON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GROUP BY vendor_state,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) t2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GROUP BY 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) t3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t1.vendor_state = t3.vendor_state AND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t1.sum_of_invoices = t3.sum_of_invoices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9F976-544F-40AD-A2D8-EC712676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04AA1-9984-4C5D-968A-7521A7A8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33" y="5100473"/>
            <a:ext cx="32194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4338"/>
      </p:ext>
    </p:extLst>
  </p:cSld>
  <p:clrMapOvr>
    <a:masterClrMapping/>
  </p:clrMapOvr>
  <p:transition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C9D18-BB09-4B26-95A2-6D51DAE6D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" y="381000"/>
            <a:ext cx="8591550" cy="6172199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t1.vendor_state, vendor_name, t1.sum_of_invoices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(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-- invoice totals by vendor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 vendor_state,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SUM(invoice_total)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FROM vendors v JOIN invoices i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GROUP BY vendor_state,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) t1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JOIN ( -- top invoice totals by 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 vendor_state, MAX(sum_of_invoices)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FROM (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-- invoice totals by vendor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SELECT vendor_state,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SUM(invoice_total)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FROM vendors v JOIN invoices i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ON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GROUP BY vendor_state,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) t2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GROUP BY 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) t3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t1.vendor_state = t3.vendor_state AND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t1.sum_of_invoices = t3.sum_of_invoices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9F976-544F-40AD-A2D8-EC712676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E5247-4CD7-4325-88DF-ADB81B5B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524000"/>
            <a:ext cx="38576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45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C9D18-BB09-4B26-95A2-6D51DAE6D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" y="304800"/>
            <a:ext cx="8458200" cy="6019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t1.vendor_state, vendor_name, t1.sum_of_invoices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(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-- invoice totals by vendor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 vendor_state,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SUM(invoice_total)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FROM vendors v JOIN invoices i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GROUP BY vendor_state,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) t1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JOIN ( -- top invoice totals by 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SELECT vendor_state, MAX(sum_of_invoices)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FROM (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-- invoice totals by vendor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SELECT vendor_state, vendor_name,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SUM(invoice_total) AS 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FROM vendors v JOIN invoices i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ON v.vendor_id = i.vendor_id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00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GROUP BY vendor_state, vendor_name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) t2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GROUP BY 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) t3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t1.vendor_state = t3.vendor_state AND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t1.sum_of_invoices = t3.sum_of_invoices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vendor_state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9F976-544F-40AD-A2D8-EC712676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E6394C-F438-45FC-927C-01E96117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4095750"/>
            <a:ext cx="224790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E8572A-A109-437E-8B17-569589A9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36" y="1528763"/>
            <a:ext cx="3857625" cy="113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026B3F-3A84-44E0-B843-C6EBA6059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538" y="5741193"/>
            <a:ext cx="3582083" cy="9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095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C6BE-D20F-4D30-AE10-878288A7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Simpler Query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51EE3-3972-48B9-A5B4-592ADB69B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C++ Programming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80A25-4E6E-4C66-85D3-6F9A3F1B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F2E54-3766-491E-99F6-0FF87ADC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86339-EDEC-48D9-B82E-8FCFFDD760F9}"/>
              </a:ext>
            </a:extLst>
          </p:cNvPr>
          <p:cNvSpPr/>
          <p:nvPr/>
        </p:nvSpPr>
        <p:spPr>
          <a:xfrm>
            <a:off x="590550" y="1240195"/>
            <a:ext cx="7924800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select vendor_state, max(inv_total) as max_inv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FROM (  </a:t>
            </a:r>
          </a:p>
          <a:p>
            <a:r>
              <a:rPr lang="en-US" sz="1800" b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SELECT vendor_state, vendor_name, </a:t>
            </a:r>
          </a:p>
          <a:p>
            <a:r>
              <a:rPr lang="en-US" sz="1800" b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	SUM(invoice_total) as inv_total  </a:t>
            </a:r>
          </a:p>
          <a:p>
            <a:r>
              <a:rPr lang="en-US" sz="1800" b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FROM vendors v, invoices i  </a:t>
            </a:r>
          </a:p>
          <a:p>
            <a:r>
              <a:rPr lang="en-US" sz="1800" b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WHERE v.vendor_id = i.vendor_id  </a:t>
            </a:r>
          </a:p>
          <a:p>
            <a:r>
              <a:rPr lang="en-US" sz="1800" b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GROUP BY vendor_state, vendor_name  </a:t>
            </a:r>
          </a:p>
          <a:p>
            <a:r>
              <a:rPr lang="en-US" sz="1800" b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ORDER BY vendor_state  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) T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GROUP BY vendor_state;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0FB788-6F83-459C-8B76-2D90DCC3AEAD}"/>
              </a:ext>
            </a:extLst>
          </p:cNvPr>
          <p:cNvGrpSpPr/>
          <p:nvPr/>
        </p:nvGrpSpPr>
        <p:grpSpPr>
          <a:xfrm>
            <a:off x="4991100" y="3779318"/>
            <a:ext cx="3543300" cy="2644565"/>
            <a:chOff x="4724400" y="3709001"/>
            <a:chExt cx="3543300" cy="26445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ACB785-3852-4FAC-B7AD-2C14DB2C3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400" y="3709001"/>
              <a:ext cx="3543300" cy="1104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E52A9B-744D-4649-9755-4F817EDD4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5220091"/>
              <a:ext cx="3524250" cy="113347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800D44-3BC7-4E3C-8DE1-1AC4643FDBA6}"/>
                </a:ext>
              </a:extLst>
            </p:cNvPr>
            <p:cNvSpPr/>
            <p:nvPr/>
          </p:nvSpPr>
          <p:spPr>
            <a:xfrm>
              <a:off x="4953000" y="4791016"/>
              <a:ext cx="3690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+mn-cs"/>
                </a:defRPr>
              </a:lvl9pPr>
            </a:lstStyle>
            <a:p>
              <a:r>
                <a:rPr lang="en-US" b="1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EEC046F-89F5-4CBD-92BC-49A31597A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004" y="4333875"/>
            <a:ext cx="1883996" cy="22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23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7E6D-9E92-4C27-BF2B-9D0F4B45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procedure for building complex queries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5D77-C5F9-4475-A739-390F7194AC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752600"/>
            <a:ext cx="7924800" cy="4191000"/>
          </a:xfrm>
        </p:spPr>
        <p:txBody>
          <a:bodyPr/>
          <a:lstStyle/>
          <a:p>
            <a:pPr marL="342900" marR="347345" lvl="0" indent="-342900"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400">
                <a:latin typeface="Times New Roman" pitchFamily="18" charset="0"/>
                <a:ea typeface="Times New Roman" panose="02020603050405020304" pitchFamily="18" charset="0"/>
              </a:rPr>
              <a:t>State the problem to be solved by the query in English.</a:t>
            </a:r>
          </a:p>
          <a:p>
            <a:pPr marL="342900" marR="347345" lvl="0" indent="-342900"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400">
                <a:latin typeface="Times New Roman" pitchFamily="18" charset="0"/>
                <a:ea typeface="Times New Roman" panose="02020603050405020304" pitchFamily="18" charset="0"/>
              </a:rPr>
              <a:t>Use pseudocode to outline the query.</a:t>
            </a:r>
          </a:p>
          <a:p>
            <a:pPr marL="342900" marR="347345" lvl="0" indent="-342900"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400">
                <a:latin typeface="Times New Roman" pitchFamily="18" charset="0"/>
                <a:ea typeface="Times New Roman" panose="02020603050405020304" pitchFamily="18" charset="0"/>
              </a:rPr>
              <a:t>Code the subqueries and test them to be sure that they return the correct data.</a:t>
            </a:r>
          </a:p>
          <a:p>
            <a:pPr marL="342900" marR="347345" lvl="0" indent="-342900">
              <a:spcBef>
                <a:spcPct val="0"/>
              </a:spcBef>
              <a:spcAft>
                <a:spcPts val="300"/>
              </a:spcAft>
              <a:buFont typeface="+mj-lt"/>
              <a:buAutoNum type="arabicPeriod"/>
              <a:tabLst>
                <a:tab pos="347345" algn="l"/>
                <a:tab pos="457200" algn="l"/>
              </a:tabLst>
            </a:pPr>
            <a:r>
              <a:rPr lang="en-US" sz="2400">
                <a:latin typeface="Times New Roman" pitchFamily="18" charset="0"/>
                <a:ea typeface="Times New Roman" panose="02020603050405020304" pitchFamily="18" charset="0"/>
              </a:rPr>
              <a:t>Code and test the final query.</a:t>
            </a: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43BC5-8582-4B00-BF27-5AA4F6C6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CE360-537D-41FD-95AB-B83337FB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2154B-9F5D-47A0-80B7-7D7C3B8B8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815571"/>
      </p:ext>
    </p:extLst>
  </p:cSld>
  <p:clrMapOvr>
    <a:masterClrMapping/>
  </p:clrMapOvr>
  <p:transition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6593-D25A-4948-A089-00ABF72E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3434"/>
            <a:ext cx="7315200" cy="492443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a CTE – skip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0E34-4C4F-4C85-AFBA-D1CB3CC49F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[RECURSIVE] cte_name1 AS (subquery1)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[, cte_name2 AS (subquery2)]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[...]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sql_statement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659BA-6126-4165-A12A-D442562EA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750D1-6C10-495E-A0EA-FB69D0EAD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DBDFB-EB4F-4796-8E1E-996C163C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C7,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27973"/>
      </p:ext>
    </p:extLst>
  </p:cSld>
  <p:clrMapOvr>
    <a:masterClrMapping/>
  </p:clrMapOvr>
  <p:transition/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738664"/>
          </a:xfrm>
        </p:spPr>
        <p:txBody>
          <a:bodyPr/>
          <a:lstStyle/>
          <a:p>
            <a:r>
              <a:rPr lang="en-US" sz="4800"/>
              <a:t>Chapter 8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work</a:t>
            </a:r>
            <a:b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data types</a:t>
            </a:r>
          </a:p>
          <a:p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  <p:transition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F761-D376-4A29-8066-BD70C325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82C70-30A4-429E-8F60-76CD5F730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7391400" cy="46482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Code queries that convert data from one data type to another.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Describe the data that can be stored in any of the character, numeric, date/time, and large object data types.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Describe ENUM and SET data types.</a:t>
            </a: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5807A-5AC8-4467-894B-F08EB542E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8185-D3F5-449D-BF53-03C90F3A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5B481-C6E1-4679-A3C3-36B4625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57340"/>
      </p:ext>
    </p:extLst>
  </p:cSld>
  <p:clrMapOvr>
    <a:masterClrMapping/>
  </p:clrMapOvr>
  <p:transition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1CEF-8A4F-4E03-859B-6B980FF24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data type categories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745E-4721-48E1-AEEF-2467705432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Character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Numeric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Date and time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Large Object (LOB)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Spatial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JSON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0F7DB-4D2D-4A25-AFEC-27699CB6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A2553-3593-42F5-B312-B888C9DF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D0EFA-4594-4F2F-A411-ACD720CB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52403"/>
      </p:ext>
    </p:extLst>
  </p:cSld>
  <p:clrMapOvr>
    <a:masterClrMapping/>
  </p:clrMapOvr>
  <p:transition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06A8-2408-44DC-B39A-90F1A7AD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character types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D27AEF-98AF-4D60-998A-CCF43A34F4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066800"/>
            <a:ext cx="7696200" cy="3657600"/>
          </a:xfrm>
        </p:spPr>
        <p:txBody>
          <a:bodyPr/>
          <a:lstStyle/>
          <a:p>
            <a:pPr marL="339725" indent="-52388">
              <a:tabLst>
                <a:tab pos="2062163" algn="l"/>
              </a:tabLst>
            </a:pPr>
            <a:r>
              <a:rPr lang="en-US" b="1"/>
              <a:t>Type	Bytes</a:t>
            </a:r>
          </a:p>
          <a:p>
            <a:pPr indent="339725" defTabSz="1030288"/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CHAR(M)	Mx4   </a:t>
            </a:r>
            <a:r>
              <a:rPr lang="en-US" sz="1800" b="1">
                <a:cs typeface="Courier New" panose="02070309020205020404" pitchFamily="49" charset="0"/>
              </a:rPr>
              <a:t>(for four byte Unicode)</a:t>
            </a:r>
          </a:p>
          <a:p>
            <a:pPr indent="339725" defTabSz="1030288"/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VARCHAR(M)	M+1   </a:t>
            </a:r>
            <a:r>
              <a:rPr lang="en-US" sz="1800" b="1">
                <a:cs typeface="Courier New" panose="02070309020205020404" pitchFamily="49" charset="0"/>
              </a:rPr>
              <a:t>(1 byte per char plus 1 byte for the length)</a:t>
            </a:r>
          </a:p>
          <a:p>
            <a:pPr indent="339725" defTabSz="1030288"/>
            <a:endParaRPr lang="en-US" sz="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>
                <a:solidFill>
                  <a:srgbClr val="000099"/>
                </a:solidFill>
              </a:rPr>
              <a:t>How the character types work with utf8mb4</a:t>
            </a:r>
          </a:p>
          <a:p>
            <a:pPr indent="287338" defTabSz="990600"/>
            <a:r>
              <a:rPr lang="en-US" sz="2000" b="1"/>
              <a:t>Data type	Original value	Value stored	Bytes used</a:t>
            </a:r>
          </a:p>
          <a:p>
            <a:pPr indent="287338" defTabSz="1998663"/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CHAR(2)	'CA’	'CA’	      8</a:t>
            </a:r>
          </a:p>
          <a:p>
            <a:pPr indent="287338" defTabSz="998538"/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CHAR(10)	'CA’		‘CA         ’	      40</a:t>
            </a:r>
          </a:p>
          <a:p>
            <a:pPr indent="287338" defTabSz="998538">
              <a:tabLst>
                <a:tab pos="1998663" algn="l"/>
              </a:tabLst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VARCHAR(10)	'CA’		'CA’		      3</a:t>
            </a:r>
          </a:p>
          <a:p>
            <a:pPr indent="287338" defTabSz="998538">
              <a:tabLst>
                <a:tab pos="1998663" algn="l"/>
              </a:tabLst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VARCHAR(20)	'California'	'California’	      11</a:t>
            </a:r>
          </a:p>
          <a:p>
            <a:pPr indent="287338" defTabSz="998538"/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VARCHAR(20)	'New York'	'New York’	      9</a:t>
            </a:r>
          </a:p>
          <a:p>
            <a:pPr indent="287338" defTabSz="998538"/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VARCHAR(20)	"Murach's MySQL"	"Murach's MySQL"	      15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20555-A9E1-459C-BF52-F3891E57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7377B-370A-4C7A-AE62-C8A3B77F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36D1C-320A-46EA-A2A5-B604CBF8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279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F135A-625A-4316-AB25-6774F488323F}"/>
              </a:ext>
            </a:extLst>
          </p:cNvPr>
          <p:cNvSpPr/>
          <p:nvPr/>
        </p:nvSpPr>
        <p:spPr>
          <a:xfrm>
            <a:off x="762000" y="4735323"/>
            <a:ext cx="6934200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The terms character, string, and text are used interchangeably to describe this type of data.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MySQL 8.0 and later, the CHAR and VARCHAR types use the utf8mb4 character set by default. This character set uses up to four bytes to store each character.</a:t>
            </a:r>
          </a:p>
        </p:txBody>
      </p:sp>
    </p:spTree>
    <p:extLst>
      <p:ext uri="{BB962C8B-B14F-4D97-AF65-F5344CB8AC3E}">
        <p14:creationId xmlns:p14="http://schemas.microsoft.com/office/powerpoint/2010/main" val="8023886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C63E-FA4A-477D-9571-A81C00640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32656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modifies a 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779CE-0AC1-4043-B653-06CA4A378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5164" y="1524000"/>
            <a:ext cx="7620000" cy="4740166"/>
          </a:xfrm>
        </p:spPr>
        <p:txBody>
          <a:bodyPr/>
          <a:lstStyle/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adds a new column to a table</a:t>
            </a:r>
            <a:endParaRPr lang="en-US" sz="2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 TABLE invoices</a:t>
            </a:r>
            <a:b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ADD balance_due DECIMAL(9,2);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deletes the new column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ALTER TABLE invoices</a:t>
            </a:r>
            <a:b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DROP COLUMN balance_due;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creates an index on the table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571500" algn="l"/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INDEX invoices_vendor_id_index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ON invoices (vendor_id);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deletes the new index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 INDEX invoices_vendor_id_index;</a:t>
            </a:r>
          </a:p>
          <a:p>
            <a:endParaRPr lang="en-US" sz="32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FB9BD-8564-4DD2-BC4D-DFB37F614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66552-7815-400B-A17F-FD89B40F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86888"/>
      </p:ext>
    </p:extLst>
  </p:cSld>
  <p:clrMapOvr>
    <a:masterClrMapping/>
  </p:clrMapOvr>
  <p:transition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76527-25A1-4DAA-AF01-28FF0EBD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character types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1611E-467C-49DA-8605-B0C0536D54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447800"/>
            <a:ext cx="7848600" cy="44958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Latin1 character set – 1 byte character set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utf8mb3 character set </a:t>
            </a:r>
          </a:p>
          <a:p>
            <a:pPr marL="800100"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used by older versions of MySQL</a:t>
            </a:r>
          </a:p>
          <a:p>
            <a:pPr marL="800100"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will be deprecated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utf8mb4 character set</a:t>
            </a:r>
          </a:p>
          <a:p>
            <a:pPr marL="800100"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1 byte for characters that are used in English and by most western European languages. </a:t>
            </a:r>
          </a:p>
          <a:p>
            <a:pPr marL="800100"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2 bytes for most European and Middle Eastern script letters. </a:t>
            </a:r>
          </a:p>
          <a:p>
            <a:pPr marL="800100"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3 bytes for Korean, Chinese, and Japanese ideographs. </a:t>
            </a:r>
          </a:p>
          <a:p>
            <a:pPr marL="800100"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4 bytes too store emojis and other icons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Unicode standard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1659F-A02B-4BCC-B95C-4D654752F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AB3B2-8728-4B35-9536-EB80CE52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38AED-EF0C-45E9-A3BA-C9EAD317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15969"/>
      </p:ext>
    </p:extLst>
  </p:cSld>
  <p:clrMapOvr>
    <a:masterClrMapping/>
  </p:clrMapOvr>
  <p:transition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C6F9-0148-4643-AECF-0B9F877E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integer types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46D85-757D-4FE2-86FF-947C95755F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1828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		Bytes</a:t>
            </a:r>
          </a:p>
          <a:p>
            <a:pPr marL="346075" marR="0" indent="-6350">
              <a:spcBef>
                <a:spcPct val="0"/>
              </a:spcBef>
              <a:spcAft>
                <a:spcPts val="600"/>
              </a:spcAft>
              <a:tabLst>
                <a:tab pos="2116138" algn="l"/>
                <a:tab pos="2171700" algn="ctr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BIGINT			8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116138" algn="l"/>
                <a:tab pos="2171700" algn="ctr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 (or INTEGER)	4 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171700" algn="ctr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MEDIUMINT		3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116138" algn="l"/>
                <a:tab pos="2171700" algn="ctr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SMALLINT			2 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116138" algn="l"/>
                <a:tab pos="2171700" algn="ctr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TINYINT			1	(same as BOOL or BOOLEAN)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58B2A-84A4-49EA-A190-626441E6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D5889-7D72-48B4-A7BE-98365244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59EFD-FB95-4811-A200-363D0B6A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74824-16EA-45BA-BBDD-2C537045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0"/>
            <a:ext cx="7162800" cy="27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248"/>
      </p:ext>
    </p:extLst>
  </p:cSld>
  <p:clrMapOvr>
    <a:masterClrMapping/>
  </p:clrMapOvr>
  <p:transition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3C1E-102E-4659-93BE-4097F235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the UNSIGNED and ZEROFILL attributes work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FDA5C-7079-4FA0-817D-C3AF082E3C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7696200" cy="4038600"/>
          </a:xfrm>
        </p:spPr>
        <p:txBody>
          <a:bodyPr/>
          <a:lstStyle/>
          <a:p>
            <a:r>
              <a:rPr lang="en-US" sz="1800" b="1"/>
              <a:t>Data type	Original value	Value stored	Value displayed</a:t>
            </a:r>
          </a:p>
          <a:p>
            <a:pPr defTabSz="2519363"/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INT	99            99	          99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INT		     -99           -99	             -99 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INT UNSIGNED	      99	     99	              99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INT UNSIGNED	     -99	    None	      None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INT ZEROFILL	      99	     99	          0000000099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INT(4) ZEROFILL      99	     99	             0099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623F1-7749-4455-8997-0BCBF6201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DDB0B-D01C-4313-91D2-7FB01620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30006-631A-4FE9-8643-8E8C2315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77450"/>
      </p:ext>
    </p:extLst>
  </p:cSld>
  <p:clrMapOvr>
    <a:masterClrMapping/>
  </p:clrMapOvr>
  <p:transition/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73F1-FBE8-4739-8645-2DA154AE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33400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fixed-point type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34A76-B279-4BC5-90E3-25019FE82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0600"/>
            <a:ext cx="7772400" cy="5166211"/>
          </a:xfrm>
        </p:spPr>
        <p:txBody>
          <a:bodyPr/>
          <a:lstStyle/>
          <a:p>
            <a:pPr marL="2400300" marR="0" indent="-2052638">
              <a:spcBef>
                <a:spcPts val="600"/>
              </a:spcBef>
              <a:spcAft>
                <a:spcPts val="600"/>
              </a:spcAft>
              <a:tabLst>
                <a:tab pos="22860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	Bytes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2860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DECIMAL(M, D)	Vary		(or DEC, NUMERIC, FIXED)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floating-point types</a:t>
            </a:r>
          </a:p>
          <a:p>
            <a:pPr marL="1828800" marR="0" indent="-1481455">
              <a:spcBef>
                <a:spcPts val="600"/>
              </a:spcBef>
              <a:spcAft>
                <a:spcPts val="600"/>
              </a:spcAft>
              <a:tabLst>
                <a:tab pos="457200" algn="l"/>
                <a:tab pos="1828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	Bytes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8288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	8		(or REAL)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8288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	4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the fixed-point and floating-point types work</a:t>
            </a:r>
          </a:p>
          <a:p>
            <a:pPr marL="342900" marR="0" indent="4445">
              <a:spcBef>
                <a:spcPts val="600"/>
              </a:spcBef>
              <a:spcAft>
                <a:spcPts val="600"/>
              </a:spcAft>
              <a:tabLst>
                <a:tab pos="1828800" algn="l"/>
                <a:tab pos="1943100" algn="l"/>
                <a:tab pos="3830638" algn="l"/>
                <a:tab pos="5943600" algn="l"/>
              </a:tabLst>
            </a:pPr>
            <a:r>
              <a:rPr lang="en-US" sz="20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type	Original value	Value stored	Bytes used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3886200" algn="l"/>
                <a:tab pos="6629400" algn="ctr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DECIMAL(9,2)	1.2	1.20	5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3886200" algn="l"/>
                <a:tab pos="6629400" algn="ctr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DECIMAL(9,2)	1234567.89	1234567.89	5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3886200" algn="l"/>
                <a:tab pos="6629400" algn="ctr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DECIMAL(9,2)	-1234567.89	-1234567.89	5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3886200" algn="l"/>
                <a:tab pos="6629400" algn="ctr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DECIMAL(18,9)	1234567.89	1234567.890000000	8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828800" algn="l"/>
                <a:tab pos="1939925" algn="l"/>
                <a:tab pos="3886200" algn="l"/>
                <a:tab pos="6629400" algn="ctr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DOUBLE	1234567.89	1234567.89	8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828800" algn="l"/>
                <a:tab pos="1939925" algn="l"/>
                <a:tab pos="1943100" algn="l"/>
                <a:tab pos="3886200" algn="l"/>
                <a:tab pos="6629400" algn="ctr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	1234567.89	1234570	4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1168-B461-4544-A8C0-AD118CF8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189D5-33B9-4AEA-A014-665DE75CF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82141"/>
      </p:ext>
    </p:extLst>
  </p:cSld>
  <p:clrMapOvr>
    <a:masterClrMapping/>
  </p:clrMapOvr>
  <p:transition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6C4B-AC94-497E-B688-A9F4CB81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 to know about numeric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EBFCE-0BDF-4E62-8482-DDE0FDF9ED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447800"/>
            <a:ext cx="7696200" cy="31242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Real number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Precision - the total number of digits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Scale - the number of digits a value has to the right of the decimal point in the DECIMAL type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Exact numeric type - DECIMAL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Floating-point number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Approximate numeric type – FLOAT, DOUBLE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E3FC2-4402-4802-AACE-A9614E2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B24DC-0B00-44B3-B52C-ED74E5FD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IEEE Standard 754 Floating Point Numbers - GeeksforGeeks">
            <a:extLst>
              <a:ext uri="{FF2B5EF4-FFF2-40B4-BE49-F238E27FC236}">
                <a16:creationId xmlns:a16="http://schemas.microsoft.com/office/drawing/2014/main" id="{B1E07FB7-2045-476C-B666-BC92E7E1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4763516"/>
            <a:ext cx="3190875" cy="12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EEE Standard 754 Floating Point Numbers - GeeksforGeeks">
            <a:extLst>
              <a:ext uri="{FF2B5EF4-FFF2-40B4-BE49-F238E27FC236}">
                <a16:creationId xmlns:a16="http://schemas.microsoft.com/office/drawing/2014/main" id="{E1D7A2B8-CA56-463A-BC1A-959FA2C7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0893" y="4763516"/>
            <a:ext cx="4979813" cy="12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571408"/>
      </p:ext>
    </p:extLst>
  </p:cSld>
  <p:clrMapOvr>
    <a:masterClrMapping/>
  </p:clrMapOvr>
  <p:transition/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8DCA-BD26-4C12-8AF3-AA594E33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date and time types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4C4AC-0193-4C61-886F-CB193AB96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1828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	Bytes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828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	3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828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	3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DATETIME   8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TIMESTAMP	4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YEAR[(4)]	1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3581F-BD99-4A46-AE79-8580A71EC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3A44-0A74-4697-8F8E-2C5AC9380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5EFBF-F569-4565-84E7-7C95AA8C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2DD43-3175-4642-B29E-654FADDDD270}"/>
              </a:ext>
            </a:extLst>
          </p:cNvPr>
          <p:cNvSpPr/>
          <p:nvPr/>
        </p:nvSpPr>
        <p:spPr>
          <a:xfrm>
            <a:off x="914400" y="3962400"/>
            <a:ext cx="746760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You typically use the TIMESTAMP type to keep track of when a row was inserted or last updated.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The problem with the TIMESTAMP type is that it can only store dates up to the year 2038</a:t>
            </a:r>
          </a:p>
        </p:txBody>
      </p:sp>
    </p:spTree>
    <p:extLst>
      <p:ext uri="{BB962C8B-B14F-4D97-AF65-F5344CB8AC3E}">
        <p14:creationId xmlns:p14="http://schemas.microsoft.com/office/powerpoint/2010/main" val="1053157166"/>
      </p:ext>
    </p:extLst>
  </p:cSld>
  <p:clrMapOvr>
    <a:masterClrMapping/>
  </p:clrMapOvr>
  <p:transition/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D0F3C-CF54-4418-BED9-0D078D42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MySQL interprets literal date/time values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5B9C4-106A-42FF-A9C4-96E6076588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1828800" algn="l"/>
                <a:tab pos="22860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Literal value		Value stored in DATE column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2860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'2018-08-15’		2018-08-15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2860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'2018-8-15’		2018-08-15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2860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'18-8-15’		2018-08-15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2860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'20180815’		2018-08-15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2860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20180815		2018-08-15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2860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'2018.08.15’		2018-08-15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2860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'18/8/15’		2018-08-15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2860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'8/15/18’		None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2860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'2018-02-31’		None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21F2F-144A-4134-9E0B-2070972E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92D0E-4F41-4B26-9143-182C514F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D9D51-1A58-49C1-AFE0-815416FF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0CD7B2-356B-4F99-810A-0D64A6A93584}"/>
              </a:ext>
            </a:extLst>
          </p:cNvPr>
          <p:cNvSpPr/>
          <p:nvPr/>
        </p:nvSpPr>
        <p:spPr>
          <a:xfrm>
            <a:off x="685800" y="5297269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sz="1800"/>
              <a:t>By default, MySQL interprets the years 00 through 69 as 2000 through 2069, and it interprets the years 70 through 99 as 1970 through 1999.</a:t>
            </a:r>
          </a:p>
        </p:txBody>
      </p:sp>
    </p:spTree>
    <p:extLst>
      <p:ext uri="{BB962C8B-B14F-4D97-AF65-F5344CB8AC3E}">
        <p14:creationId xmlns:p14="http://schemas.microsoft.com/office/powerpoint/2010/main" val="1937251663"/>
      </p:ext>
    </p:extLst>
  </p:cSld>
  <p:clrMapOvr>
    <a:masterClrMapping/>
  </p:clrMapOvr>
  <p:transition/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D95A-F0B9-466B-A274-EB013F2E6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MySQL interprets literal date/time values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73290-3CFE-431F-BBE2-D09B7F864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0"/>
            <a:ext cx="7696200" cy="4419600"/>
          </a:xfrm>
        </p:spPr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1828800" algn="l"/>
                <a:tab pos="2570163" algn="l"/>
              </a:tabLst>
            </a:pPr>
            <a:r>
              <a:rPr lang="en-US" sz="24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Literal value	Value stored in TIME column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632075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'7:32'	07:32:00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632075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'19:32:11'	19:32:11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632075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'193211'	19:32:11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632075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193211	19:32:11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632075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'19:61:11'	None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632075" algn="l"/>
              </a:tabLst>
            </a:pP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346075" algn="l"/>
                <a:tab pos="3200400" algn="l"/>
              </a:tabLst>
            </a:pPr>
            <a:r>
              <a:rPr lang="en-US" sz="2400" b="1">
                <a:ea typeface="Times New Roman" panose="02020603050405020304" pitchFamily="18" charset="0"/>
                <a:cs typeface="Times New Roman" panose="02020603050405020304" pitchFamily="18" charset="0"/>
              </a:rPr>
              <a:t>	Value stored in DATETIME or Literal Value	TIMESTAMP column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200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'2018-08-15 19:32:11'	2018-08-15 19:32:11</a:t>
            </a:r>
            <a:endParaRPr lang="en-US" sz="3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200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'2018-08-15'	2018-08-15 00:00:00</a:t>
            </a:r>
            <a:endParaRPr lang="en-US" sz="3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29A1C-A4BB-46B0-970A-F4A57A33F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3F847-114B-48E6-901F-7D18D1F5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3BF4-B8A6-4291-8D86-12CC190C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14454"/>
      </p:ext>
    </p:extLst>
  </p:cSld>
  <p:clrMapOvr>
    <a:masterClrMapping/>
  </p:clrMapOvr>
  <p:transition/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0183-8512-4F3C-B134-BB87A6445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ENUM and SET types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8CA5C-8064-423A-965A-8268FCAD1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047" y="2406192"/>
            <a:ext cx="7696200" cy="4038600"/>
          </a:xfrm>
        </p:spPr>
        <p:txBody>
          <a:bodyPr/>
          <a:lstStyle/>
          <a:p>
            <a:pPr marL="342900" marR="0" indent="3175">
              <a:spcBef>
                <a:spcPts val="600"/>
              </a:spcBef>
              <a:spcAft>
                <a:spcPts val="600"/>
              </a:spcAft>
              <a:tabLst>
                <a:tab pos="1606550" algn="l"/>
                <a:tab pos="1771650" algn="l"/>
                <a:tab pos="1828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	Bytes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60655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	1-2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60655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	1-8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values are stored in ENUM columns</a:t>
            </a:r>
          </a:p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2057400" algn="l"/>
                <a:tab pos="2063750" algn="l"/>
                <a:tab pos="3429000" algn="l"/>
              </a:tabLst>
            </a:pPr>
            <a:r>
              <a:rPr lang="en-US" sz="20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Stored in column </a:t>
            </a:r>
            <a:br>
              <a:rPr lang="en-US" sz="20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	ENUM ('Yes', 'No', 'Maybe')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057400" algn="l"/>
                <a:tab pos="206375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'Yes'	'Yes'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057400" algn="l"/>
                <a:tab pos="206375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'No'	'No'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057400" algn="l"/>
                <a:tab pos="206375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'Maybe'	'Maybe'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06375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'Possibly'	''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5F403-5051-47E2-977A-C24DD6A0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9BF0-C713-4C10-8D07-2C5D41216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3FB1-95F6-43C4-8357-2A75788D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540103-994F-48B2-8212-68CFEE489A16}"/>
              </a:ext>
            </a:extLst>
          </p:cNvPr>
          <p:cNvSpPr/>
          <p:nvPr/>
        </p:nvSpPr>
        <p:spPr>
          <a:xfrm>
            <a:off x="762000" y="1371600"/>
            <a:ext cx="75438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/>
              <a:t> The ENUM and SET types can be used to restrict the values that you store to a limited set of values. </a:t>
            </a:r>
          </a:p>
        </p:txBody>
      </p:sp>
    </p:spTree>
    <p:extLst>
      <p:ext uri="{BB962C8B-B14F-4D97-AF65-F5344CB8AC3E}">
        <p14:creationId xmlns:p14="http://schemas.microsoft.com/office/powerpoint/2010/main" val="2621601837"/>
      </p:ext>
    </p:extLst>
  </p:cSld>
  <p:clrMapOvr>
    <a:masterClrMapping/>
  </p:clrMapOvr>
  <p:transition/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9996-B12D-4950-B98C-99BCF397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values are stored in SET columns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D068A-BB9D-434E-9E90-452E26542C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2628900" algn="l"/>
                <a:tab pos="2632075" algn="l"/>
              </a:tabLst>
            </a:pPr>
            <a:r>
              <a:rPr lang="en-US" sz="18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Stored in column</a:t>
            </a:r>
            <a:br>
              <a:rPr lang="en-US" sz="18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	SET ('Pepperoni', 'Mushrooms', 'Olives')</a:t>
            </a:r>
            <a:endParaRPr lang="en-US" b="1"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2628900" algn="l"/>
                <a:tab pos="2632075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'Pepperoni'	'Pepperoni'</a:t>
            </a:r>
            <a:endParaRPr lang="en-US" sz="3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2628900" algn="l"/>
                <a:tab pos="2632075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'Mushrooms'	'Mushrooms'</a:t>
            </a:r>
            <a:endParaRPr lang="en-US" sz="3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6289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'Pepperoni, Bacon'	'Pepperoni'</a:t>
            </a:r>
            <a:endParaRPr lang="en-US" sz="3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6289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'Olives, Pepperoni'	'Pepperoni, Olives'</a:t>
            </a:r>
            <a:endParaRPr lang="en-US" sz="3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A4CC3-55E6-4E9C-BA77-324C1483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862B0-044D-4D20-9DA4-50ECBA79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6282-A8CE-4BD3-A460-4C22CC68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289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15351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5D3C-264A-4A4A-B0DF-561B7FB2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3434"/>
            <a:ext cx="7315200" cy="492443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Invoices table</a:t>
            </a:r>
            <a:endParaRPr lang="en-US"/>
          </a:p>
        </p:txBody>
      </p:sp>
      <p:pic>
        <p:nvPicPr>
          <p:cNvPr id="7" name="Content Placeholder 6" descr="See page 27 in book.">
            <a:extLst>
              <a:ext uri="{FF2B5EF4-FFF2-40B4-BE49-F238E27FC236}">
                <a16:creationId xmlns:a16="http://schemas.microsoft.com/office/drawing/2014/main" id="{50919E5D-45EC-4DDF-A36E-9F30F791EE4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73538" y="1600200"/>
            <a:ext cx="8596923" cy="1676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793C6-1646-4C18-A805-0A7DBEFD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85308-F686-457F-8586-BB5A5CE5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E786-4049-4D19-93F8-A033167E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59873"/>
      </p:ext>
    </p:extLst>
  </p:cSld>
  <p:clrMapOvr>
    <a:masterClrMapping/>
  </p:clrMapOvr>
  <p:transition/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971B-D14E-46DC-8804-8D581A8E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large object types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F4E05-242B-4CFE-8D54-9CA3555A8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4114800"/>
            <a:ext cx="7696200" cy="1828800"/>
          </a:xfrm>
        </p:spPr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2057400" algn="l"/>
                <a:tab pos="2063750" algn="l"/>
              </a:tabLst>
            </a:pPr>
            <a:r>
              <a:rPr lang="en-US" sz="20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large objects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BLOB (binary large object) types –  used to store images, sounds, and video, and also Word or PDF files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CLOB (character large object) types – some JSON or XML files may contain large size of text data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D341F-DA25-41B5-A9E8-AD51EE16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8ABC6-0EF4-464D-B7EB-A87CA925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BF6D9-2ACD-4623-BE85-5E3A58FC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9121"/>
            <a:ext cx="6923988" cy="269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8520"/>
      </p:ext>
    </p:extLst>
  </p:cSld>
  <p:clrMapOvr>
    <a:masterClrMapping/>
  </p:clrMapOvr>
  <p:transition/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A241-8045-461D-B852-D057639EA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33400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Implicitly convert a number to a string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25BF7-7B04-4FF9-ADC0-307335132B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990600"/>
            <a:ext cx="7391400" cy="617363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invoice_total, CONCAT('$', invoice_total)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9B372-0E95-4D6E-AAF8-01FA36FA96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" y="2398983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Implicitly convert a string to a number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7FC4C-6336-40A5-8910-CD146DD9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AD59F-F36D-4568-8FB3-498048C2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75843-A581-4F42-8385-D516328A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291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Content Placeholder 13" descr="See page 249 in book. ">
            <a:extLst>
              <a:ext uri="{FF2B5EF4-FFF2-40B4-BE49-F238E27FC236}">
                <a16:creationId xmlns:a16="http://schemas.microsoft.com/office/drawing/2014/main" id="{CE3A6103-246E-448A-A26C-EAFAC42939C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1246115" y="1604241"/>
            <a:ext cx="6695970" cy="71836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562971-C94D-41EF-AF43-71BC0D5DAD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0535" y="2895600"/>
            <a:ext cx="7391400" cy="617363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989319/invoice_number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</p:txBody>
      </p:sp>
      <p:pic>
        <p:nvPicPr>
          <p:cNvPr id="15" name="Content Placeholder 14" descr="See page 249 in book.">
            <a:extLst>
              <a:ext uri="{FF2B5EF4-FFF2-40B4-BE49-F238E27FC236}">
                <a16:creationId xmlns:a16="http://schemas.microsoft.com/office/drawing/2014/main" id="{6D6D2C3C-AF8C-4FEB-A158-F5D4EE954DAB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1219200" y="3509242"/>
            <a:ext cx="6664849" cy="71836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E4D895-14A5-4A6C-AF04-3D87FFAA41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0535" y="4716637"/>
            <a:ext cx="7391400" cy="617363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invoice_date, invoice_date + 1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</p:txBody>
      </p:sp>
      <p:pic>
        <p:nvPicPr>
          <p:cNvPr id="16" name="Content Placeholder 15" descr="See page 249 in book.">
            <a:extLst>
              <a:ext uri="{FF2B5EF4-FFF2-40B4-BE49-F238E27FC236}">
                <a16:creationId xmlns:a16="http://schemas.microsoft.com/office/drawing/2014/main" id="{6F17BD9D-568A-4FE4-A97B-B5AB1C143317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4"/>
          <a:stretch>
            <a:fillRect/>
          </a:stretch>
        </p:blipFill>
        <p:spPr>
          <a:xfrm>
            <a:off x="972315" y="5439046"/>
            <a:ext cx="7536161" cy="809354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0F7F35-ECFF-4653-B982-86BAA39684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00" y="42672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Implicitly convert a date to a number</a:t>
            </a:r>
          </a:p>
        </p:txBody>
      </p:sp>
    </p:spTree>
    <p:extLst>
      <p:ext uri="{BB962C8B-B14F-4D97-AF65-F5344CB8AC3E}">
        <p14:creationId xmlns:p14="http://schemas.microsoft.com/office/powerpoint/2010/main" val="3938209642"/>
      </p:ext>
    </p:extLst>
  </p:cSld>
  <p:clrMapOvr>
    <a:masterClrMapping/>
  </p:clrMapOvr>
  <p:transition/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FCEC9-B33B-498F-B094-763A0BDC9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CAST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27579-49DF-4773-94FD-E65D46187D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CAST(expression AS cast_type)  - ANSI standard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CONVERT function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CONVERT(expression, cast_type)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Cast types you can use in these functions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CHAR[(N)]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DATETIME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SIGNED [INTEGER]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 [INTEGER]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DECIMAL[(M[,D])] 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1E9D9-BAE0-4DF7-855F-5593B9FC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E4D01-DD2E-4FFA-80BA-4059EA6D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40E65-84BF-4E71-9DD7-08FF7082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40232"/>
      </p:ext>
    </p:extLst>
  </p:cSld>
  <p:clrMapOvr>
    <a:masterClrMapping/>
  </p:clrMapOvr>
  <p:transition/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63B8-46DC-4733-9E94-D20AEEB50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uses the CAST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3DD80-C11C-482F-A8D4-68B1C2A96F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invoice_id, invoice_date, invoice_total,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CAST(invoice_date AS CHAR(10)) AS char_date,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CAST(invoice_total AS SIGNED) AS integer_total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40907-EFBE-4843-8D2A-5F53E6577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A680F-4157-40D2-8C40-9D4C0428D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699D1-B8D4-4AB8-80E2-2ADF4EF9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293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Content Placeholder 13" descr="See page 251 in book.">
            <a:extLst>
              <a:ext uri="{FF2B5EF4-FFF2-40B4-BE49-F238E27FC236}">
                <a16:creationId xmlns:a16="http://schemas.microsoft.com/office/drawing/2014/main" id="{0E6273B9-3B45-402E-8F51-ADC54C2860B5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939238" y="2210769"/>
            <a:ext cx="7253178" cy="783397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E63FF9-55A6-4C49-9A3E-E117A20095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0535" y="3573637"/>
            <a:ext cx="7391400" cy="114672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invoice_id, invoice_date, invoice_total,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CONVERT(invoice_date, CHAR(10)) AS char_date,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CONVERT(invoice_total, SIGNED) AS integer_total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endParaRPr lang="en-US"/>
          </a:p>
        </p:txBody>
      </p:sp>
      <p:pic>
        <p:nvPicPr>
          <p:cNvPr id="15" name="Content Placeholder 14" descr="See page 251 in book.">
            <a:extLst>
              <a:ext uri="{FF2B5EF4-FFF2-40B4-BE49-F238E27FC236}">
                <a16:creationId xmlns:a16="http://schemas.microsoft.com/office/drawing/2014/main" id="{93A6618D-C68E-492F-9338-BFD1AB4FBC25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3"/>
          <a:stretch>
            <a:fillRect/>
          </a:stretch>
        </p:blipFill>
        <p:spPr>
          <a:xfrm>
            <a:off x="1033794" y="4951559"/>
            <a:ext cx="7064065" cy="75972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6151C0-7C7D-46FD-8E35-5B95FDF425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200" y="3124200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uses the CONVERT function</a:t>
            </a:r>
          </a:p>
        </p:txBody>
      </p:sp>
    </p:spTree>
    <p:extLst>
      <p:ext uri="{BB962C8B-B14F-4D97-AF65-F5344CB8AC3E}">
        <p14:creationId xmlns:p14="http://schemas.microsoft.com/office/powerpoint/2010/main" val="1424474789"/>
      </p:ext>
    </p:extLst>
  </p:cSld>
  <p:clrMapOvr>
    <a:masterClrMapping/>
  </p:clrMapOvr>
  <p:transition/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FC7D-B8C9-4444-9EA9-CA512BAC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FORMAT and CHAR 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0A37B-320C-4281-A924-66FB2D6206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FORMAT(number,decimal)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CHAR(value1[,value2]...)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 function examples</a:t>
            </a:r>
          </a:p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3429000" algn="l"/>
                <a:tab pos="3435350" algn="l"/>
              </a:tabLst>
            </a:pPr>
            <a:r>
              <a:rPr lang="en-US" sz="24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4290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FORMAT(1234567.8901,2)	1,234,567.89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4290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FORMAT(1234.56,4)	1,234.5600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4290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FORMAT(1234.56,0)	1,235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02702-0384-4B75-8D14-B7F3A259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B0206-4DD9-4143-A193-DDB5981E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BC6CE-900B-48D7-9840-E853F0F99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C8,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10630"/>
      </p:ext>
    </p:extLst>
  </p:cSld>
  <p:clrMapOvr>
    <a:masterClrMapping/>
  </p:clrMapOvr>
  <p:transition/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DD05-AA76-4347-B9EF-520BC60A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 function examples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common control characters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70E12-86EE-4FAE-9592-241150384D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371600"/>
            <a:ext cx="7391400" cy="3200400"/>
          </a:xfrm>
        </p:spPr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2057400" algn="l"/>
              </a:tabLst>
            </a:pPr>
            <a:r>
              <a:rPr lang="en-US" sz="24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Control character</a:t>
            </a:r>
            <a:endParaRPr lang="en-US" sz="2800" b="1">
              <a:solidFill>
                <a:srgbClr val="FFFFFF"/>
              </a:solidFill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057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CHAR(9)	Tab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057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CHAR(10)	Line feed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057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CHAR(13)	Carriage return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uses the CHAR function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CONCAT(vendor_name, CHAR(13,10), vendor_address1,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s-E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CHAR(13,10), vendor_city, ', ', vendor_state, ' ',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s-E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vendor_zip_code)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vendor_id = 1</a:t>
            </a:r>
          </a:p>
        </p:txBody>
      </p:sp>
      <p:pic>
        <p:nvPicPr>
          <p:cNvPr id="9" name="Content Placeholder 8" descr="See page 253 in book.">
            <a:extLst>
              <a:ext uri="{FF2B5EF4-FFF2-40B4-BE49-F238E27FC236}">
                <a16:creationId xmlns:a16="http://schemas.microsoft.com/office/drawing/2014/main" id="{42AC3B45-9010-461F-A201-46FF6840D9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4857630"/>
            <a:ext cx="3677163" cy="85737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B6ABEE-7D0E-4A63-B8C9-EF72EB6CE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C1CC512-E9CF-4B53-8F74-C27F3C9B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AA9978-25C6-456B-AE0D-D248DA92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C8,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295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89167"/>
      </p:ext>
    </p:extLst>
  </p:cSld>
  <p:clrMapOvr>
    <a:masterClrMapping/>
  </p:clrMapOvr>
  <p:transition/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9</a:t>
            </a:r>
            <a:endParaRPr lang="en-US" sz="4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05000" y="2514600"/>
            <a:ext cx="5334000" cy="2667000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functions</a:t>
            </a: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  <p:transition/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8BCF-807D-4FA0-AEE7-3C3EC01A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AEA91-AF77-4F55-916A-8FFC77D47A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7391400" cy="46482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Code queries that format numeric or date/time data.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Code queries that require any of the scalar functions presented in this chapter.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Code queries that require any of the ranking or analytic functions presented in this chapter.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how the use of functions can solve the problems associated with </a:t>
            </a:r>
          </a:p>
          <a:p>
            <a:pPr marL="914400" marR="274320" lvl="1" indent="-4572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347345" algn="l"/>
                <a:tab pos="365760" algn="l"/>
              </a:tabLst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sorting string data that contains numeric values, and </a:t>
            </a:r>
          </a:p>
          <a:p>
            <a:pPr marL="914400" marR="274320" lvl="1" indent="-4572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347345" algn="l"/>
                <a:tab pos="365760" algn="l"/>
              </a:tabLst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doing date or time searches.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i="1" spc="-10">
                <a:latin typeface="Times New Roman" pitchFamily="18" charset="0"/>
                <a:ea typeface="Times New Roman" panose="02020603050405020304" pitchFamily="18" charset="0"/>
              </a:rPr>
              <a:t>Describe the use of the ranking functions for ranking the rows returned by a result set.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i="1" spc="-10">
                <a:latin typeface="Times New Roman" pitchFamily="18" charset="0"/>
                <a:ea typeface="Times New Roman" panose="02020603050405020304" pitchFamily="18" charset="0"/>
              </a:rPr>
              <a:t>Describe the use of the analytic functions for performing calculations on ordered sets of data.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05016-D9B3-4F57-BC92-5A280F67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F74A9-E100-4B06-A47E-7D5FBBC4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0EB5-2E65-400F-B3DA-CC74663E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663493"/>
      </p:ext>
    </p:extLst>
  </p:cSld>
  <p:clrMapOvr>
    <a:masterClrMapping/>
  </p:clrMapOvr>
  <p:transition/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C16A-E133-4621-A24A-784661BF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of the string 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002DC-2C12-4037-A6B2-7EE2C2B9B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7391400" cy="4648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CONCAT(str1[,str2]...)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CONCAT_WS(sep,str1[,str2]...)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LTRIM(str) 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RTRIM(str)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TRIM([[BOTH|LEADING|TRAILING] [remove] FROM] str)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LENGTH(str)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LOCATE(find,search[,start])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LEFT(str,length) 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RIGHT(str,length)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SUBSTRING_INDEX(str,delimiter, count)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SUBSTRING(str,start[,length])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88319-E67B-412F-909E-5AA2AEF1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B7DD9-6828-4583-8C5B-2FB84783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DBA8-1FAA-4241-962D-7A132342A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73891"/>
      </p:ext>
    </p:extLst>
  </p:cSld>
  <p:clrMapOvr>
    <a:masterClrMapping/>
  </p:clrMapOvr>
  <p:transition/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6984-EF20-48DA-B8EA-345AA9513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of the string functions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DD137-AB5C-48A1-B198-FB1327DFFC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7391400" cy="45720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REPLACE(search,find,replace)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INSERT(str1, position, number, str2)</a:t>
            </a:r>
          </a:p>
          <a:p>
            <a:pPr marL="690245" marR="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/>
              <a:t>Insert str2 into str1 at the specified position, replacing the number of characters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REVERSE(str)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LOWER(str) 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UPPER(str)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LPAD(str,length,pad)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RPAD(str,length,pad)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SPACE(count)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REPEAT(str,count) 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3E2B6-1DBE-471C-848D-5D846EEE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FCDC4-5B59-48A5-B261-9A798FA1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32D12-98D0-4A83-A12B-0965BE58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299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9216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7307-7361-4B54-9ACE-2DC91790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844CB-C3AF-417C-BDB9-F06B15C093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how an entity relationship diagram can show how the tables in a database are defined and related.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difference between DML statements and DDL statements.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List three coding techniques that can make your SQL code easier to read and maintain.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Describe the use of a database driver.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B986B-6743-4041-96BB-3FA82F26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15BAE-5D87-4245-B07B-52ED204B2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8BFA-C2A2-4192-B070-CDD4EDE4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3454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75F9-55BC-475E-8DC7-F0E91AD2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97" y="36090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retrieves and sorts selected columns and rows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4B902-B401-4512-8DA8-02AD801EF8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371600"/>
            <a:ext cx="7721600" cy="22860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payment_total, credit_total,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invoice_total - payment_total - credit_total </a:t>
            </a:r>
            <a:b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balance_due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 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&gt; 0</a:t>
            </a:r>
          </a:p>
          <a:p>
            <a:pPr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invoice_date;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2F060-E237-4D3C-A59A-F000EE4683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297" y="3962400"/>
            <a:ext cx="7391400" cy="457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set defined by the SELECT statement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4C970A-A4D5-4C63-BCB9-A7BF7E1E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A3A3AD-38D1-4569-B9E8-0B99B2C11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3673BA-1066-4968-8B61-F05330B1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308B45-7D77-476D-8317-E3D396AFB7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4572000"/>
            <a:ext cx="6787662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53769"/>
      </p:ext>
    </p:extLst>
  </p:cSld>
  <p:clrMapOvr>
    <a:masterClrMapping/>
  </p:clrMapOvr>
  <p:transition/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806C-927E-4D26-8920-CE64CF5A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function examples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7E1B8-1FAC-4234-871D-1AA6767F0D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029200" marR="0" indent="-4681855">
              <a:spcBef>
                <a:spcPts val="600"/>
              </a:spcBef>
              <a:spcAft>
                <a:spcPts val="600"/>
              </a:spcAft>
              <a:tabLst>
                <a:tab pos="457200" algn="l"/>
                <a:tab pos="5081588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CONCAT('Last', 'First')	'LastFirst'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CONCAT_WS(', ', 'Last', 'First')	'Last, First'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029200" algn="l"/>
              </a:tabLst>
            </a:pPr>
            <a:r>
              <a:rPr lang="fr-FR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LTRIM('  MySQL  ')	'MySQL  '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029200" algn="l"/>
              </a:tabLst>
            </a:pPr>
            <a:r>
              <a:rPr lang="fr-FR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RTRIM('  MySQL  ')	'  MySQL'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TRIM('  MySQL  ')	'MySQL'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TRIM(BOTH '*' FROM '****MySQL****')	'MySQL'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LOWER('MySQL')	'mysql'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UPPER('ca')	'CA'  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LEFT('MySQL', 3)	'MyS'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RIGHT('MySQL', 3)	'SQL'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48C2E-0ADA-447B-8E40-E3C4C2FE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0D527-5ADA-4378-A26B-966CC5E4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80B9A-C674-4EDD-A0A9-79E4339D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5117"/>
      </p:ext>
    </p:extLst>
  </p:cSld>
  <p:clrMapOvr>
    <a:masterClrMapping/>
  </p:clrMapOvr>
  <p:transition/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541A-D2F0-4F6D-BB65-1777AD35B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 function examples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54826-63AF-4A30-804A-9646E9BC5C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7696200" cy="4572000"/>
          </a:xfrm>
        </p:spPr>
        <p:txBody>
          <a:bodyPr/>
          <a:lstStyle/>
          <a:p>
            <a:pPr marL="5719763" marR="0" indent="-5380038">
              <a:spcBef>
                <a:spcPts val="600"/>
              </a:spcBef>
              <a:spcAft>
                <a:spcPts val="600"/>
              </a:spcAft>
              <a:tabLst>
                <a:tab pos="457200" algn="l"/>
                <a:tab pos="5656263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656263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SUBSTRING('(559) 555-1212', 7, 8)	'555-1212'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SUBSTRING_INDEX('http://www.murach.com', '.', -2) 'murach.com' 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719763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LENGTH('MySQL')	5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719763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LENGTH('  MySQL  ')	9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719763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LOCATE('SQL', '  MySQL')	5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719763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LOCATE('-', '(559) 555-1212')	10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0292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719763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REPLACE(RIGHT('(559) 555-1212', 13),') ', '-')	'559-555-1212'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719763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INSERT("MySQL", 1, 0, "Murach's ")	"Murach's MySQL"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719763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INSERT</a:t>
            </a: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('MySQL', 1, 0, 'Murach''s ')	"Murach's MySQL"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 </a:t>
            </a: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INSERT("MySQL", 1, 2, "Murach's ")		  "Murach's SQL"</a:t>
            </a:r>
            <a:endParaRPr lang="en-US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INSERT("W3Schools.com", 1, 9, "Example");  	  "Example.com"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65AB0-20FB-488C-B7D0-CFEB5856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4C78E-CC4C-45E5-B92F-E801EE2D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C2122-66B5-4259-8BFA-2E5EA3D2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301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99915"/>
      </p:ext>
    </p:extLst>
  </p:cSld>
  <p:clrMapOvr>
    <a:masterClrMapping/>
  </p:clrMapOvr>
  <p:transition/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428B-7314-43CD-A274-65B93FAD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uses three 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B4019-D875-429F-8BF2-A4908FE3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600" y="1241743"/>
            <a:ext cx="8458200" cy="16764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CONCAT_WS(', ', vendor_contact_last_name,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vendor_contact_first_name) AS contact_name, 	RIGHT(vendor_phone, 8) AS phone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LEFT(vendor_phone, 4) = '(559'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contact_name</a:t>
            </a:r>
          </a:p>
          <a:p>
            <a:endParaRPr lang="en-US" sz="28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2234D9-058D-4AC5-81B8-1F0CB3FF4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54060B-E65F-4D2A-A1E4-115C0AFC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CB191D-030F-4FE8-9C2E-1728FE63A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4E6271-5F18-4178-B174-15D9EC27A9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3600" y="4841966"/>
            <a:ext cx="6203814" cy="1656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79065-AE41-4530-8EEF-18E1A8252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64071"/>
            <a:ext cx="2676525" cy="1219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B5617B-7C6C-48E3-87CE-CA8AFC22765D}"/>
              </a:ext>
            </a:extLst>
          </p:cNvPr>
          <p:cNvSpPr/>
          <p:nvPr/>
        </p:nvSpPr>
        <p:spPr>
          <a:xfrm>
            <a:off x="3429000" y="3709025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CE4685-B8F8-4790-81FF-CA3CB3758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287" y="3375922"/>
            <a:ext cx="36385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61706"/>
      </p:ext>
    </p:extLst>
  </p:cSld>
  <p:clrMapOvr>
    <a:masterClrMapping/>
  </p:clrMapOvr>
  <p:transition/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893-DEBD-44C8-9938-6D1E0D3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sort by a string column that contains numbers (part 1)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82F2-2FEC-43A4-908C-934243E600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7720" y="1600200"/>
            <a:ext cx="7391400" cy="18288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4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 by the emp_id column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string_sample</a:t>
            </a:r>
            <a:b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emp_id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DD282F-8648-46A3-9095-D7583F64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05D5DB-EFC7-4BDC-82BB-00A36FE8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6E01D5-2016-4242-A885-62DB998D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2881EB-E758-480D-8B94-AE6A42EBC0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76400" y="3448445"/>
            <a:ext cx="3140758" cy="21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08374"/>
      </p:ext>
    </p:extLst>
  </p:cSld>
  <p:clrMapOvr>
    <a:masterClrMapping/>
  </p:clrMapOvr>
  <p:transition/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893-DEBD-44C8-9938-6D1E0D3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sort by a string column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contains numbers (part 2)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82F2-2FEC-43A4-908C-934243E600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371600"/>
            <a:ext cx="7391400" cy="14478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 by the emp_id column explicitly cast as an integer</a:t>
            </a:r>
            <a:endParaRPr lang="en-US" sz="2800" b="1" spc="-10">
              <a:solidFill>
                <a:srgbClr val="000099"/>
              </a:solidFill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string_sample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CAST(emp_id AS SIGNED)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DD282F-8648-46A3-9095-D7583F64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05D5DB-EFC7-4BDC-82BB-00A36FE8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6E01D5-2016-4242-A885-62DB998D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304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DE9784-6A75-4888-BE9D-4D38C5CEA8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47800" y="3185160"/>
            <a:ext cx="3022600" cy="20024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47DAFD-310F-4506-B308-07D3F18CCF47}"/>
              </a:ext>
            </a:extLst>
          </p:cNvPr>
          <p:cNvSpPr/>
          <p:nvPr/>
        </p:nvSpPr>
        <p:spPr>
          <a:xfrm>
            <a:off x="5321147" y="2871706"/>
            <a:ext cx="3289453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Note that SIGNED is for signed integer</a:t>
            </a:r>
          </a:p>
        </p:txBody>
      </p:sp>
    </p:spTree>
    <p:extLst>
      <p:ext uri="{BB962C8B-B14F-4D97-AF65-F5344CB8AC3E}">
        <p14:creationId xmlns:p14="http://schemas.microsoft.com/office/powerpoint/2010/main" val="3769483287"/>
      </p:ext>
    </p:extLst>
  </p:cSld>
  <p:clrMapOvr>
    <a:masterClrMapping/>
  </p:clrMapOvr>
  <p:transition/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893-DEBD-44C8-9938-6D1E0D3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sort by a string column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contains numbers (part 3)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82F2-2FEC-43A4-908C-934243E600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371600"/>
            <a:ext cx="7569200" cy="18288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 by the emp_id column implicitly cast as an integer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string_sample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emp_id + 0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DD282F-8648-46A3-9095-D7583F64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05D5DB-EFC7-4BDC-82BB-00A36FE8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6E01D5-2016-4242-A885-62DB998D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A687BD6-E37E-4E50-A1F4-285FE67C878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47800" y="3048000"/>
            <a:ext cx="276045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95077"/>
      </p:ext>
    </p:extLst>
  </p:cSld>
  <p:clrMapOvr>
    <a:masterClrMapping/>
  </p:clrMapOvr>
  <p:transition/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893-DEBD-44C8-9938-6D1E0D3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sort by a string column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contains numbers (part 4)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82F2-2FEC-43A4-908C-934243E600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371600"/>
            <a:ext cx="7569200" cy="18288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Sorted by the emp_id column after it has been padded with leading zeros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LPAD(emp_id, 2, '0') AS emp_id, emp_name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string_sample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emp_id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DD282F-8648-46A3-9095-D7583F64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05D5DB-EFC7-4BDC-82BB-00A36FE8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6E01D5-2016-4242-A885-62DB998D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943F70-83A4-4C7B-AD2F-C6D7658E1D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8157" y="3352800"/>
            <a:ext cx="304384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5163"/>
      </p:ext>
    </p:extLst>
  </p:cSld>
  <p:clrMapOvr>
    <a:masterClrMapping/>
  </p:clrMapOvr>
  <p:transition/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893-DEBD-44C8-9938-6D1E0D3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Parsing a string using the SUBSTRING_INDEX function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82F2-2FEC-43A4-908C-934243E600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600200"/>
            <a:ext cx="7721600" cy="1600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emp_name,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SUBSTRING_INDEX(emp_name, ' ', 1) AS first_name,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SUBSTRING_INDEX(emp_name, ' ', -1) AS last_name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string_sample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DD282F-8648-46A3-9095-D7583F64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05D5DB-EFC7-4BDC-82BB-00A36FE8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6E01D5-2016-4242-A885-62DB998D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FC004-514A-45AB-B005-2640118C313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76400" y="3222171"/>
            <a:ext cx="4123893" cy="17859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5EEAB7-D889-46EC-B491-C0858C7F2ABE}"/>
              </a:ext>
            </a:extLst>
          </p:cNvPr>
          <p:cNvSpPr/>
          <p:nvPr/>
        </p:nvSpPr>
        <p:spPr>
          <a:xfrm>
            <a:off x="812800" y="5288280"/>
            <a:ext cx="7645400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SUBSTRING_INDEX(emp_name, ' ', 1) </a:t>
            </a:r>
            <a:r>
              <a:rPr lang="en-US" sz="2000"/>
              <a:t>returns all characters from the start of the string up to the first space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SUBSTRING_INDEX(emp_name, ' ', -1) </a:t>
            </a:r>
            <a:r>
              <a:rPr lang="en-US" sz="2000"/>
              <a:t>returns all characters from the end of the string up to the last space </a:t>
            </a:r>
          </a:p>
        </p:txBody>
      </p:sp>
    </p:spTree>
    <p:extLst>
      <p:ext uri="{BB962C8B-B14F-4D97-AF65-F5344CB8AC3E}">
        <p14:creationId xmlns:p14="http://schemas.microsoft.com/office/powerpoint/2010/main" val="3414144944"/>
      </p:ext>
    </p:extLst>
  </p:cSld>
  <p:clrMapOvr>
    <a:masterClrMapping/>
  </p:clrMapOvr>
  <p:transition/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893-DEBD-44C8-9938-6D1E0D3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the LOCATE function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find a character in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82F2-2FEC-43A4-908C-934243E600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00" y="1587360"/>
            <a:ext cx="7721600" cy="1613039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emp_name,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LOCATE(' ', emp_name) AS first_space,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LOCATE(' ', emp_name, LOCATE(' ', emp_name) + 1)</a:t>
            </a:r>
            <a:b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second_space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string_sample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DD282F-8648-46A3-9095-D7583F64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05D5DB-EFC7-4BDC-82BB-00A36FE8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6E01D5-2016-4242-A885-62DB998D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BF3DA-2CFA-4F9D-9CF1-FB1334DC9C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01383" y="2730360"/>
            <a:ext cx="4484477" cy="18544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610317-105D-4301-9004-BA601767313C}"/>
              </a:ext>
            </a:extLst>
          </p:cNvPr>
          <p:cNvSpPr/>
          <p:nvPr/>
        </p:nvSpPr>
        <p:spPr>
          <a:xfrm>
            <a:off x="653324" y="4670048"/>
            <a:ext cx="8040551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LOCATE(find, search [,start]) – returns the position of the first occurrence of the find string in the search string, starting at the specified start position.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If the start position is omitted, the search starts at the beginning of the string.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/>
              <a:t>If the string isn’t found, the function returns zero</a:t>
            </a:r>
          </a:p>
        </p:txBody>
      </p:sp>
    </p:spTree>
    <p:extLst>
      <p:ext uri="{BB962C8B-B14F-4D97-AF65-F5344CB8AC3E}">
        <p14:creationId xmlns:p14="http://schemas.microsoft.com/office/powerpoint/2010/main" val="3099627978"/>
      </p:ext>
    </p:extLst>
  </p:cSld>
  <p:clrMapOvr>
    <a:masterClrMapping/>
  </p:clrMapOvr>
  <p:transition/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893-DEBD-44C8-9938-6D1E0D3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the SUBSTRING function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parse a string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F82F2-2FEC-43A4-908C-934243E600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1524000"/>
            <a:ext cx="7848600" cy="16764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emp_name,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SUBSTRING(emp_name, 1, LOCATE(' ', emp_name) - 1)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first_name,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SUBSTRING(emp_name, LOCATE(' ', emp_name) + 1)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last_name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string_sample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DD282F-8648-46A3-9095-D7583F649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05D5DB-EFC7-4BDC-82BB-00A36FE8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6E01D5-2016-4242-A885-62DB998D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309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E515B1-6F82-477C-9D32-9447D23E601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43000" y="3657600"/>
            <a:ext cx="39814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2288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9F71-DDC4-4FFA-9D6F-139A2E06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2852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joins data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AED23-8795-49E9-B643-F7C42C3F43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326" y="1175740"/>
            <a:ext cx="8915400" cy="2710460"/>
          </a:xfrm>
        </p:spPr>
        <p:txBody>
          <a:bodyPr/>
          <a:lstStyle/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invoice_number, invoice_date, invoice_total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 INNER JOIN invoices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ON vendors.vendor_id = invoices.vendor_id</a:t>
            </a:r>
          </a:p>
          <a:p>
            <a:pPr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&gt;= 500</a:t>
            </a:r>
          </a:p>
          <a:p>
            <a:pPr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vendor_name, invoice_total DESC;</a:t>
            </a:r>
          </a:p>
          <a:p>
            <a:pPr marL="628650" indent="-34290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to retrieve results from multiple tables, those tables need to be JOINed</a:t>
            </a:r>
          </a:p>
          <a:p>
            <a:endParaRPr lang="en-US" sz="2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58FBEB-76AC-4117-9640-B0FB7BED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993488-7F71-4C8B-AF1C-F34BED62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55E7AA-F0C5-491E-A801-F2E2A185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31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EBC5E-FD6B-400B-8111-5DA7F696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3124201"/>
            <a:ext cx="661505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45071"/>
      </p:ext>
    </p:extLst>
  </p:cSld>
  <p:clrMapOvr>
    <a:masterClrMapping/>
  </p:clrMapOvr>
  <p:transition/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980ED-58E4-4CA3-A2E4-80205B89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33400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of the numeric 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C2634-9DA6-43E1-B155-F880379B7A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75211"/>
            <a:ext cx="7391400" cy="4876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ROUND(number[,length])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TRUNCATE(number,length)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CEILING(number)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FLOOR(number)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ABS(number)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SIGN(number)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SQRT(number)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POWER(number,power)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RAND([integer])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that use the numeric functions</a:t>
            </a:r>
          </a:p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2519363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ROUND(12.49,0)	12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ROUND(12.50,0)	13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ROUND(12.49,1)	12.5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TRUNCATE(12.51,0)	12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TRUNCATE(12.49,1)	12.4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2BC33-1479-4F4A-8F5D-666BAA31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970B1-0B74-4C9C-803D-57760534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A08A-19EF-4F0A-A17C-C2572412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88042"/>
      </p:ext>
    </p:extLst>
  </p:cSld>
  <p:clrMapOvr>
    <a:masterClrMapping/>
  </p:clrMapOvr>
  <p:transition/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501D-E572-4889-8E93-9C484523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09136"/>
            <a:ext cx="7315200" cy="738664"/>
          </a:xfrm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that use the numeric functions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15362-A543-49AB-BE6D-FE9017942D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00200"/>
            <a:ext cx="7391400" cy="4343400"/>
          </a:xfrm>
        </p:spPr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2514600" algn="l"/>
                <a:tab pos="2519363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CEILING(12.5)	13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CEILING(-12.5)	-12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FLOOR(-12.5)	-13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FLOOR(12.5)	12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ABS(-1.25)	1.25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ABS(1.25)	1.25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SIGN(-1.25)	-1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SIGN(1.25)	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SQRT(125.43)	11.199553562530964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POWER(9,2)	81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2514600" algn="l"/>
                <a:tab pos="2519363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RAND()	0.2444132019248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67920-C3C3-42FD-9B67-5B55C00F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E8981-4A8E-438B-9A46-14B02786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94672-15F7-4838-8152-3D64082D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63515"/>
      </p:ext>
    </p:extLst>
  </p:cSld>
  <p:clrMapOvr>
    <a:masterClrMapping/>
  </p:clrMapOvr>
  <p:transition/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60A8-7737-406D-A2ED-311E96BE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Float_Sample 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50243-1C9A-4FD0-BB06-45B6275D1B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669" y="3204142"/>
            <a:ext cx="7391400" cy="838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search for an exact value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doesn’t include two approximate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982F8-6F2E-4190-81E0-AFB8D78F4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DE7C9-32BE-4777-97C3-4C7382EF3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6D31-18EB-4201-9642-F247F7D8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312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939018-5CC9-499F-8922-50E1E88C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669" y="4096055"/>
            <a:ext cx="7391400" cy="1086205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float_sample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float_value = 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0F0685-E507-4617-B9FA-12D6E1A4576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991099" y="474442"/>
            <a:ext cx="3540669" cy="249801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E1409D6-C18F-4142-B2CC-6F31A43094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40367" y="5391700"/>
            <a:ext cx="2815266" cy="10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48249"/>
      </p:ext>
    </p:extLst>
  </p:cSld>
  <p:clrMapOvr>
    <a:masterClrMapping/>
  </p:clrMapOvr>
  <p:transition/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6767-EDEA-49BC-92BA-3FD178EB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search for approximate values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5057F-ED0B-4D55-B183-D8118C94CD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355" y="3783636"/>
            <a:ext cx="7391400" cy="4572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spc="-1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rounded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C1797-DAD1-4E0D-9766-C92DA97D3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3A909-818F-4593-9468-23E325F0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6D017-EB4D-495B-89C3-90EB5C58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313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750E8-7E86-4967-9A8D-D939CC306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5355" y="4164636"/>
            <a:ext cx="7391400" cy="1086205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float_sample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ROUND(float_value, 2) = 1.00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B19589-1937-4AB0-B278-9381D9E416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2800" y="1066800"/>
            <a:ext cx="7391400" cy="1307849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a range of values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float_sample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float_value BETWEEN 0.99 AND 1.01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B63D62-0B9C-41B4-B764-5EEC14DA7FA6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1600200" y="2514733"/>
            <a:ext cx="2743200" cy="122436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1D61795-BE19-43FD-B3B6-30AE7E84B5E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00199" y="5267875"/>
            <a:ext cx="2716605" cy="12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2916"/>
      </p:ext>
    </p:extLst>
  </p:cSld>
  <p:clrMapOvr>
    <a:masterClrMapping/>
  </p:clrMapOvr>
  <p:transition/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DE46-BE4A-4C99-86EB-A5A21437C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Functions that get the current date and time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CE9E0-05EA-4210-8615-D72178EF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60982-504A-4ED2-B5AB-3F090CF7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896F-E2FD-479B-BC77-42B91DEF8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9ECE3-EB0D-42CC-93D7-2819056B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00544"/>
            <a:ext cx="8534400" cy="292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26061"/>
      </p:ext>
    </p:extLst>
  </p:cSld>
  <p:clrMapOvr>
    <a:masterClrMapping/>
  </p:clrMapOvr>
  <p:transition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21F4-39CE-4B5F-86EC-D3E4A339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that get the current date and time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03FF9-93E0-44C8-A2A8-A170BC0C4F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7391400" cy="4495800"/>
          </a:xfrm>
        </p:spPr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2968625" algn="l"/>
                <a:tab pos="2971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 marL="2968625" marR="0" indent="-2622550">
              <a:spcBef>
                <a:spcPct val="0"/>
              </a:spcBef>
              <a:spcAft>
                <a:spcPts val="600"/>
              </a:spcAft>
              <a:tabLst>
                <a:tab pos="2968625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NOW()	2018-12-06 14:12:04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SYSDATE()	2018-12-06 14:12:04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CURDATE()	2018-12-06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CURTIME()	14:12:04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UTC_DATE()	2018-12-06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UTC_TIME()	21:12:04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CURRENT_TIMESTAMP()	2018-12-06 14:12:04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CURRENT_DATE()	2018-12-06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971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CURRENT_TIME()	14:12:04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9842F-F95B-4E9F-B507-EEF2881B0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6563B-E54C-4CE9-B2E5-EE47ECD8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1904E-F55E-4E1F-AC9B-94321BA2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92866"/>
      </p:ext>
    </p:extLst>
  </p:cSld>
  <p:clrMapOvr>
    <a:masterClrMapping/>
  </p:clrMapOvr>
  <p:transition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2B48-58F0-4B06-BC2F-CCE3E254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of the date/time parsing functions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9EC1-7866-4699-BA76-DB8D55A7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F5F94-0D1E-4199-AA88-0BBA7F4A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5D85D-61C3-44DA-9265-8A12C35F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81333-2C10-4076-8C56-0AEA2BCB3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35" y="1319485"/>
            <a:ext cx="8093329" cy="51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07809"/>
      </p:ext>
    </p:extLst>
  </p:cSld>
  <p:clrMapOvr>
    <a:masterClrMapping/>
  </p:clrMapOvr>
  <p:transition/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D767-41A1-4528-8E90-9BB5353A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05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that use the date/time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parsing 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C1E1A-70BD-40BE-B515-C01ED89B4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95400"/>
            <a:ext cx="7391400" cy="4495800"/>
          </a:xfrm>
        </p:spPr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3883025" algn="l"/>
                <a:tab pos="38862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DAYOFMONTH('2018-12-03')	3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MONTH('2018-12-03')	12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YEAR('2018-12-03')	2018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HOUR('11:35:00')	11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MINUTE('11:35:00')	35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SECOND('11:35:00')	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DAYOFWEEK('2018-12-03’)	2	(1 is for Sunday)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QUARTER('2018-12-03')	4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DAYOFYEAR('2018-12-03')	337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WEEK('2018-12-03')	48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LAST_DAY('2018-12-03')	31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DAYNAME('2018-12-03')	Monday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38862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MONTHNAME('2018-12-03')	December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99609-FC84-4280-8B39-DF77C597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85D1-A33E-49E7-9C59-9EA42B29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43C49-DB42-4E9A-BA26-D3946546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35022"/>
      </p:ext>
    </p:extLst>
  </p:cSld>
  <p:clrMapOvr>
    <a:masterClrMapping/>
  </p:clrMapOvr>
  <p:transition/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E5FC-DC1A-4008-9FDD-33168FC4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02623"/>
            <a:ext cx="7315200" cy="430887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EXTRACT function – ANSI standard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E2A1D-3F11-4955-8448-ED7B22873E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14400"/>
            <a:ext cx="7391400" cy="5791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EXTRACT(unit FROM date)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Date/time units</a:t>
            </a:r>
          </a:p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25146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	Description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514600" algn="l"/>
                <a:tab pos="2517775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SECOND	Seconds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514600" algn="l"/>
                <a:tab pos="2517775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MINUTE	Minutes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514600" algn="l"/>
                <a:tab pos="2517775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HOUR	Hours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514600" algn="l"/>
                <a:tab pos="2517775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	Day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514600" algn="l"/>
                <a:tab pos="2517775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MONTH	Month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514600" algn="l"/>
                <a:tab pos="2517775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	Year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MINUTE_SECOND	Minutes and seconds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HOUR_MINUTE	Hour and minutes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2514600" algn="l"/>
                <a:tab pos="2517775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DAY_HOUR	Day and hours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YEAR_MONTH	Year and month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HOUR_SECOND	Hours, minutes, and seconds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DAY_MINUTE	Day, hours, and minutes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DAY_SECOND	Day, hours, minutes, and seconds</a:t>
            </a: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A3C64-BE6A-425B-A8C3-57A509BA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DD4BB-14A6-4349-BC3F-3FD463B8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866987"/>
      </p:ext>
    </p:extLst>
  </p:cSld>
  <p:clrMapOvr>
    <a:masterClrMapping/>
  </p:clrMapOvr>
  <p:transition/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D824-C4DC-426D-9E42-30D9F0F6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that use the EXTRACT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A18BD-4A10-4690-B104-326EF5A3F7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7543800" cy="4495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6400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EXTRACT(SECOND FROM '2018-12-03 11:35:00')	0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EXTRACT(MINUTE FROM '2018-12-03 11:35:00')	35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EXTRACT(HOUR FROM '2018-12-03 11:35:00')	11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EXTRACT(DAY FROM '2018-12-03 11:35:00')	3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EXTRACT(MONTH FROM '2018-12-03 11:35:00')	12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EXTRACT(YEAR FROM '2018-12-03 11:35:00')	2018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EXTRACT(MINUTE_SECOND FROM '2018-12-03 11:35:00')	3500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EXTRACT(HOUR_MINUTE FROM '2018-12-03 11:35:00')	1135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EXTRACT(DAY_HOUR FROM '2018-12-03 11:35:00')	311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EXTRACT(YEAR_MONTH FROM '2018-12-03 11:35:00')	201812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EXTRACT(HOUR_SECOND FROM '2018-12-03 11:35:00')	113500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6400800" algn="l"/>
                <a:tab pos="6629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EXTRACT(DAY_MINUTE FROM '2018-12-03 11:35:00')	31135</a:t>
            </a:r>
          </a:p>
          <a:p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EXTRACT(DAY_SECOND FROM '2018-12-03 11:35:00’)	3113500</a:t>
            </a:r>
            <a:endParaRPr lang="en-US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0B32-691A-419B-AD7A-6E4036D2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6A90-AB2C-48FC-8B23-520946A1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CA1B1-D4CE-4F0D-8504-31BFA8FA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319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5430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9F71-DDC4-4FFA-9D6F-139A2E060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2852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joins data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751E1-2514-45F1-8D70-40B86CB7A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53" y="1679269"/>
            <a:ext cx="7391400" cy="457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 set defined by the SELECT statement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58FBEB-76AC-4117-9640-B0FB7BED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04853" y="4498669"/>
            <a:ext cx="3657600" cy="457200"/>
          </a:xfrm>
        </p:spPr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993488-7F71-4C8B-AF1C-F34BED62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55E7AA-F0C5-491E-A801-F2E2A185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1053" y="4498669"/>
            <a:ext cx="1905000" cy="457200"/>
          </a:xfrm>
        </p:spPr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C1,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05C399-6B68-44CF-A480-521FD272C4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2738" y="2482846"/>
            <a:ext cx="8173606" cy="30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04189"/>
      </p:ext>
    </p:extLst>
  </p:cSld>
  <p:clrMapOvr>
    <a:masterClrMapping/>
  </p:clrMapOvr>
  <p:transition/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3D90-989D-4E28-81BD-ADDF7A40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7200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functions for formatting dates and times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00787-3F25-4A17-87BD-498B1620A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4495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DATE_FORMAT(date,format)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TIME_FORMAT(time,format)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codes for date/time format strings</a:t>
            </a:r>
          </a:p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1371600" algn="l"/>
                <a:tab pos="1828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	Description</a:t>
            </a:r>
          </a:p>
          <a:p>
            <a:pPr marL="1828800" indent="-148272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%m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Month, numeric (01…12)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%c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Month, numeric (1…12)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%M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Month name (January…December)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%b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Abbreviated month name (Jan…Dec)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%d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Day of the month, numeric (00…31)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%e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Day of the month, numeric (0…31)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%D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Day of the month with suffix (1st, 2nd, 3rd, etc.)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%y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Year, numeric, 2 digits</a:t>
            </a:r>
          </a:p>
          <a:p>
            <a:pPr marL="342900">
              <a:spcBef>
                <a:spcPts val="60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%Y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Year, numeric, 4 digits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CB9C-9FEA-42C1-94C9-378C57D1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FDDCF-3115-445E-A50B-1D193A84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7C172-00A0-4DEE-A4EB-1218AE36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965431"/>
      </p:ext>
    </p:extLst>
  </p:cSld>
  <p:clrMapOvr>
    <a:masterClrMapping/>
  </p:clrMapOvr>
  <p:transition/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44C0-04DB-46F4-9631-0C067AB2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codes for date/time format strings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0E759-A329-4C7D-8D3F-060EFED6C1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7391400" cy="4495800"/>
          </a:xfrm>
        </p:spPr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1371600" algn="l"/>
                <a:tab pos="1828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	Description</a:t>
            </a:r>
          </a:p>
          <a:p>
            <a:pPr marL="1828800" indent="-148272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%W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Weekday name (Sunday…Saturday)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%a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Abbreviated weekday name (Sun…Sat)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%H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Hour (00…23)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%k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Hour (0…23)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%h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Hour (01…12)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%l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Hour (1…12)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%i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Minutes (00…59)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%r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Time, 12-hour (hh:mm:ss AM or PM)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%T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Time, 24-hour (hh:mm:ss)</a:t>
            </a:r>
          </a:p>
          <a:p>
            <a:pPr marL="347345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1828800" algn="l"/>
                <a:tab pos="2514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%S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Seconds (00…59)</a:t>
            </a:r>
          </a:p>
          <a:p>
            <a:pPr marL="2286000" marR="0" indent="-1943100">
              <a:spcBef>
                <a:spcPts val="600"/>
              </a:spcBef>
              <a:spcAft>
                <a:spcPts val="900"/>
              </a:spcAft>
              <a:tabLst>
                <a:tab pos="1371600" algn="l"/>
                <a:tab pos="1828800" algn="l"/>
                <a:tab pos="2057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</a:rPr>
              <a:t>%p</a:t>
            </a:r>
            <a:r>
              <a:rPr lang="en-US" sz="1000">
                <a:latin typeface="Times New Roman" pitchFamily="18" charset="0"/>
                <a:ea typeface="Times New Roman" panose="02020603050405020304" pitchFamily="18" charset="0"/>
              </a:rPr>
              <a:t>	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AM or PM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A57E-64AB-4823-83EF-84CEE1F9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AAA3B-8A30-4290-813D-CEDFF2F7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A5948-7985-4D03-9F61-C8509EC6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939665"/>
      </p:ext>
    </p:extLst>
  </p:cSld>
  <p:clrMapOvr>
    <a:masterClrMapping/>
  </p:clrMapOvr>
  <p:transition/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E01E-79CD-4282-8639-F14AE422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that use the date/time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formatting 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EB5F2-1714-4FCC-8515-0FB93F4BAA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76400"/>
            <a:ext cx="7467600" cy="42672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tabLst>
                <a:tab pos="4343400" algn="l"/>
                <a:tab pos="4348163" algn="l"/>
              </a:tabLst>
            </a:pPr>
            <a:r>
              <a:rPr lang="en-US" sz="2400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  Result</a:t>
            </a: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3434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DATE_FORMAT('2018-12-03',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'%m/%d/%y’)	12/03/18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3434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DATE_FORMAT('2018-129-03',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'%W, %M %D, %Y')	Monday, December 3rd, 2018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3434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DATE_FORMAT('2018-12-03', '%e-%b-%y')	3-Dec-18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3434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DATE_FORMAT('2018-12-03 16:45', '%r')	04:45:00 PM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3434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TIME_FORMAT('16:45', '%r')	04:45:00 PM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3434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TIME_FORMAT('16:45', '%l:%i %p')	4:45 PM</a:t>
            </a:r>
            <a:endParaRPr lang="en-US" sz="16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81871-D0E2-419A-8B95-0A380430F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CDAB5-7E24-49D7-A272-6EC827DD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64946-2DC4-48F6-BE1C-DA9D165F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582594"/>
      </p:ext>
    </p:extLst>
  </p:cSld>
  <p:clrMapOvr>
    <a:masterClrMapping/>
  </p:clrMapOvr>
  <p:transition/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3142-5F2E-4B60-B128-FB56FEFA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r>
              <a:rPr lang="en-US"/>
              <a:t>Some of the functions </a:t>
            </a:r>
            <a:br>
              <a:rPr lang="en-US"/>
            </a:br>
            <a:r>
              <a:rPr lang="en-US"/>
              <a:t>for calculating dates and 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75FF6-7051-4909-9960-80D3F0683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7391400" cy="4114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DATE_ADD(date,INTERVAL expression unit)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DATE_SUB(date,INTERVAL expression unit)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DATEDIFF(date1, date2)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TO_DAYS(date)  </a:t>
            </a:r>
            <a:r>
              <a:rPr lang="en-US" sz="1800">
                <a:ea typeface="Times New Roman" panose="02020603050405020304" pitchFamily="18" charset="0"/>
                <a:cs typeface="Times New Roman" panose="02020603050405020304" pitchFamily="18" charset="0"/>
              </a:rPr>
              <a:t>- Returns the number of days since the year 0 </a:t>
            </a:r>
            <a:endParaRPr lang="en-US" sz="400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TIME_TO_SEC(time)</a:t>
            </a:r>
            <a:endParaRPr lang="en-US" sz="40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B1659-CF4F-45A1-AEAA-82AF4BEF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D72E8-3892-4C64-A572-48DF1D88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9E813-AC26-4A41-A73A-76295483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83768"/>
      </p:ext>
    </p:extLst>
  </p:cSld>
  <p:clrMapOvr>
    <a:masterClrMapping/>
  </p:clrMapOvr>
  <p:transition/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F6B7-FF3A-4230-8555-E7A939D7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of the functions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calculating dates and times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0E2D0-D915-4289-9AEB-157B19BFAE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7391400" cy="4495800"/>
          </a:xfrm>
        </p:spPr>
        <p:txBody>
          <a:bodyPr/>
          <a:lstStyle/>
          <a:p>
            <a:pPr marL="4572000" marR="0" indent="-4224655">
              <a:spcBef>
                <a:spcPts val="600"/>
              </a:spcBef>
              <a:spcAft>
                <a:spcPts val="600"/>
              </a:spcAft>
              <a:tabLst>
                <a:tab pos="457200" algn="l"/>
                <a:tab pos="45720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5720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DATE_ADD('2018-12-31',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INTERVAL 1 DAY)	2019-01-01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5720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DATE_ADD('2018-12-31',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INTERVAL 3 MONTH)	2019-03-31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5720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DATE_ADD('2018-12-31 23:59:59',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INTERVAL 1 SECOND)	2019-01-01 00:00:00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5720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DATE_ADD('2019-01-01',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INTERVAL -1 DAY)	2018-12-31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5720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DATE_SUB('2019-01-01',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INTERVAL 1 DAY)	2018-12-31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5720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DATE_ADD('2016-02-29',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INTERVAL 1 YEAR)	2017-02-28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5720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DATE_ADD('2018-02-29',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INTERVAL 1 YEAR)	NULL     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45720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DATE_ADD('2018-12-31 12:00',</a:t>
            </a:r>
            <a:b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INTERVAL '2 12' DAY_HOUR)	2019-01-03 00:00:00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4C1D5-165C-4E76-AAA9-23960385D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D6CE5-6F08-4194-9A48-1BED4A0E9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2DD54-E9EC-4D41-86E8-E2E00614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569404"/>
      </p:ext>
    </p:extLst>
  </p:cSld>
  <p:clrMapOvr>
    <a:masterClrMapping/>
  </p:clrMapOvr>
  <p:transition/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D33A-4422-41CB-891C-96544DC7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of the functions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calculating dates and times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481EF-C3BD-4A67-8659-C47E36E0BD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7391400" cy="4495800"/>
          </a:xfrm>
        </p:spPr>
        <p:txBody>
          <a:bodyPr/>
          <a:lstStyle/>
          <a:p>
            <a:pPr marL="5257800" marR="0" indent="-4910455">
              <a:spcBef>
                <a:spcPts val="600"/>
              </a:spcBef>
              <a:spcAft>
                <a:spcPts val="600"/>
              </a:spcAft>
              <a:tabLst>
                <a:tab pos="457200" algn="l"/>
                <a:tab pos="5262563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	Result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257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DATEDIFF('2018-12-30', '2018-12-03')	27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257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DATEDIFF('2018-12-30 23:59:59',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'2018-12-03')	27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257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DATEDIFF('2018-12-03', '2018-12-30')	-27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  <a:tab pos="5257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257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TO_DAYS('2018-12-30')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- TO_DAYS('2018-12-03')	27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2578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TIME_TO_SEC('10:00')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- TIME_TO_SEC('09:59')	60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C6779-CD7E-49E5-9E98-2A106D2E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9E898-4B2E-4469-865D-2C6AE79A9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AF828-1723-4130-9AAA-9C259393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325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583478"/>
      </p:ext>
    </p:extLst>
  </p:cSld>
  <p:clrMapOvr>
    <a:masterClrMapping/>
  </p:clrMapOvr>
  <p:transition/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8FF5-ADB8-4243-844C-A5C455BD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contents of the Date_Sample table with times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207DC-BF25-44B4-83CD-88E2600097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9903" y="3691887"/>
            <a:ext cx="7391400" cy="457200"/>
          </a:xfrm>
        </p:spPr>
        <p:txBody>
          <a:bodyPr/>
          <a:lstStyle/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fails to return a row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13A02-6735-4FEC-B35C-54713E445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7FA8F-97DC-403E-8A56-7292C580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41AED-6AA9-4D0B-83EA-F97C1B31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326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A509FD-9DD8-4B06-BEEB-F2073B7AC4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9903" y="4205881"/>
            <a:ext cx="7391400" cy="1086205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date_sample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start_date = '2018-02-28'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DAF90F-E1AE-4642-8D51-9A4BA601AC5F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1143000" y="1265986"/>
            <a:ext cx="2819400" cy="2114551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47F6CAA-1464-4826-911C-1B08B6F5A7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39800" y="5251650"/>
            <a:ext cx="3071321" cy="9409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0E19BE-623B-4632-8B87-2941DD2023A6}"/>
              </a:ext>
            </a:extLst>
          </p:cNvPr>
          <p:cNvSpPr/>
          <p:nvPr/>
        </p:nvSpPr>
        <p:spPr>
          <a:xfrm>
            <a:off x="4850417" y="1881438"/>
            <a:ext cx="2921983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 err="1">
                <a:latin typeface="Arial" pitchFamily="34" charset="0"/>
                <a:cs typeface="Times New Roman" panose="02020603050405020304" pitchFamily="18" charset="0"/>
              </a:rPr>
              <a:t>start_date is with the DATETIME type</a:t>
            </a:r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0EA3E1-B972-40A6-B1C6-D7E2286B6F64}"/>
              </a:ext>
            </a:extLst>
          </p:cNvPr>
          <p:cNvSpPr/>
          <p:nvPr/>
        </p:nvSpPr>
        <p:spPr>
          <a:xfrm>
            <a:off x="4572000" y="5347911"/>
            <a:ext cx="4267199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Arial" pitchFamily="34" charset="0"/>
                <a:cs typeface="Times New Roman" panose="02020603050405020304" pitchFamily="18" charset="0"/>
              </a:rPr>
              <a:t>00:00:00 is added to 2018-02-28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Arial" pitchFamily="34" charset="0"/>
                <a:cs typeface="Times New Roman" panose="02020603050405020304" pitchFamily="18" charset="0"/>
              </a:rPr>
              <a:t>The comparison result is false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2220400"/>
      </p:ext>
    </p:extLst>
  </p:cSld>
  <p:clrMapOvr>
    <a:masterClrMapping/>
  </p:clrMapOvr>
  <p:transition/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3C4AE86-23B3-4400-8532-ED6CD0E2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Three techniques for ignoring time values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7F4CA0-EF58-4EE8-847C-AF267FCE58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3674328"/>
            <a:ext cx="7391400" cy="4572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spc="-1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month, day, and year integers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D2A76-0F2B-47A5-A6DF-0B26017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327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5D13DD2-BD2B-453E-9D25-3370F6DF59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4055328"/>
            <a:ext cx="7391400" cy="1086205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date_sample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MONTH(start_date) = 2 AND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DAYOFMONTH(start_date) = 28 AND 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YEAR(start_date) = 2018</a:t>
            </a:r>
          </a:p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289350-58C0-4E34-9DFD-F8C123CA7A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2800" y="1066801"/>
            <a:ext cx="5588000" cy="1776708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a range of dates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date_sample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start_date &gt;= '2018-02-28'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AND start_date &lt; '2018-03-01'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05E3A3B-7DC9-4CEB-BF2D-C3947E63907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1447800" y="2843509"/>
            <a:ext cx="3052808" cy="792718"/>
          </a:xfrm>
          <a:prstGeom prst="rect">
            <a:avLst/>
          </a:prstGeom>
        </p:spPr>
      </p:pic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4FF0A1DE-C487-40AE-8C75-A92C8EE7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29400" y="1139709"/>
            <a:ext cx="2404122" cy="180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EB8E11-2996-4F61-A3BF-F7A8B499C84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447800" y="5739296"/>
            <a:ext cx="3291785" cy="81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94932"/>
      </p:ext>
    </p:extLst>
  </p:cSld>
  <p:clrMapOvr>
    <a:masterClrMapping/>
  </p:clrMapOvr>
  <p:transition/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354A5-4447-4228-B8EC-ADB03C11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567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Three techniques for ignoring time values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F26AA-4486-491F-A046-085E0018B7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799" y="1371599"/>
            <a:ext cx="7571835" cy="1882655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a formatted date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date_sample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DATE_FORMAT(start_date, '%m-%d-%Y') = 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'02-28-2018'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7CA385-4C08-43E5-9087-4967B450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32FAD1-0845-4DFC-9CA9-D106EE86D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D3D724-1E98-48A8-BBE6-E03F26D6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328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8506E862-913F-4FE5-9DEC-A928F5A4779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54175" y="3429000"/>
            <a:ext cx="3505623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2339"/>
      </p:ext>
    </p:extLst>
  </p:cSld>
  <p:clrMapOvr>
    <a:masterClrMapping/>
  </p:clrMapOvr>
  <p:transition/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6182-9859-42C9-9774-05CBCE89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for a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C12A3-953E-4C7B-8167-5D5A32555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700" y="3090718"/>
            <a:ext cx="7391400" cy="457200"/>
          </a:xfrm>
        </p:spPr>
        <p:txBody>
          <a:bodyPr/>
          <a:lstStyle/>
          <a:p>
            <a:r>
              <a:rPr lang="en-US"/>
              <a:t>A SELECT statement that fails to return a row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224C7-6341-4AA8-8738-DD11BA7C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CFE5-7D3F-4387-B08E-C44C25BE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08531-C290-4BAB-9E29-FCCCA82E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329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F6ACE2-37F1-4063-952E-00D38A7AAB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1700" y="3604713"/>
            <a:ext cx="7391400" cy="708926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date_sample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start_date = '10:00:00'</a:t>
            </a:r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C8708687-AA42-4FAE-8ABB-AF45BF9A306B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 bwMode="auto">
          <a:xfrm>
            <a:off x="939800" y="1214581"/>
            <a:ext cx="2286000" cy="171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EB6FE856-82DE-4615-A436-0B8C790EEB4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39800" y="4429847"/>
            <a:ext cx="3140194" cy="9620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AD0AB0-4AF5-4A3F-BAEA-9782C00C6A93}"/>
              </a:ext>
            </a:extLst>
          </p:cNvPr>
          <p:cNvSpPr/>
          <p:nvPr/>
        </p:nvSpPr>
        <p:spPr>
          <a:xfrm>
            <a:off x="4572000" y="4370434"/>
            <a:ext cx="4114799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latin typeface="Arial" pitchFamily="34" charset="0"/>
                <a:cs typeface="Times New Roman" panose="02020603050405020304" pitchFamily="18" charset="0"/>
              </a:rPr>
              <a:t>If a date is not specified, the default date Jan 1, 1900 will be used</a:t>
            </a:r>
            <a:br>
              <a:rPr lang="en-US" sz="2000">
                <a:latin typeface="Arial" pitchFamily="34" charset="0"/>
                <a:cs typeface="Times New Roman" panose="02020603050405020304" pitchFamily="18" charset="0"/>
              </a:rPr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822519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2EDC-F1C1-48DD-B5AC-22FC93063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SQL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9560D-34E1-4A0E-9B44-ECCEF2C2E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Query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Base table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Result table (result set)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Calculated value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Join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Inner join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Outer join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89BFB-DA52-4CEE-AD3E-1A1B418B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E7F4B-076A-4452-95C8-59B60088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51B3-1F88-4E9F-BA4C-B41DD14B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3816"/>
      </p:ext>
    </p:extLst>
  </p:cSld>
  <p:clrMapOvr>
    <a:masterClrMapping/>
  </p:clrMapOvr>
  <p:transition/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CFF7-370F-4CFA-B227-C444816B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that ignore date values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6763-ED44-416C-80A5-2A808D6823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405188"/>
            <a:ext cx="7391400" cy="4572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spc="-1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a time that hasn’t been formatted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7FBA1-3382-4AB7-A8AC-6BA9095FC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38F6E-BEDE-48DC-96C3-5528C1C5E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95305-9507-418B-B2F3-4BD8ABC7C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330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7279D8-2075-4CE3-B5BD-FB75C016DD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3862388"/>
            <a:ext cx="7620000" cy="1086205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SELECT * FROM date_sample</a:t>
            </a:r>
          </a:p>
          <a:p>
            <a:pPr marL="339725"/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WHERE EXTRACT(HOUR_SECOND FROM start_date) = 100000</a:t>
            </a:r>
            <a:endParaRPr lang="en-US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BB6CD9-BE11-4307-B399-CF14B5BB96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2800" y="1066801"/>
            <a:ext cx="7391400" cy="1252182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a time that has been formatted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date_sample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DATE_FORMAT(start_date, '%T') = '10:00:00'</a:t>
            </a:r>
          </a:p>
          <a:p>
            <a:endParaRPr lang="en-US"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D1021C3B-EADB-4323-BFB7-B659D10D0750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1412681" y="2251964"/>
            <a:ext cx="3357180" cy="830072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B2C59716-33B4-4CC4-85CC-49A867EC80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47800" y="4896155"/>
            <a:ext cx="3453642" cy="8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9816"/>
      </p:ext>
    </p:extLst>
  </p:cSld>
  <p:clrMapOvr>
    <a:masterClrMapping/>
  </p:clrMapOvr>
  <p:transition/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1471-6945-4B4F-9F61-B779A032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that ignore date values (continued)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20FB5-14F9-4153-AF8D-ED898BAEF0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1539" y="3345870"/>
            <a:ext cx="7391400" cy="4572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000" spc="-1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a range of times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775C8-DECC-4B19-9857-2B8DB734E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B7E46-CE62-48CE-AF88-F52B6528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45A36-82AE-4B2C-8327-2751DAA3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331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0075AB-1253-405D-B0AF-2B531CFCAB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539" y="3726870"/>
            <a:ext cx="7391400" cy="1086205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date_sample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EXTRACT(HOUR_MINUTE FROM start_date)</a:t>
            </a:r>
            <a:b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BETWEEN 900 AND 1200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EA12FB-624F-4A8D-82E3-7AF9CC1286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an hour of the day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date_sample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HOUR(start_date) = 9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7B75A1-C3FD-46BB-ABB7-AB966DC4707C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1447800" y="2318962"/>
            <a:ext cx="3669545" cy="830476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FA366E45-0443-4720-A58A-D421A4A82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38899" y="1238067"/>
            <a:ext cx="2524083" cy="189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FFF6BD0-A701-44D4-BBC4-2095A4BF18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422400" y="4946890"/>
            <a:ext cx="3277025" cy="10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023"/>
      </p:ext>
    </p:extLst>
  </p:cSld>
  <p:clrMapOvr>
    <a:masterClrMapping/>
  </p:clrMapOvr>
  <p:transition/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ED02-70A4-4022-8049-0778CBC7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simple CASE function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2804A4-AFD9-4FE8-B4AD-D764D9739B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1000" y="1066801"/>
            <a:ext cx="8458200" cy="1066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 input_expression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WHEN when_expression_1 THEN result_expression_1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[WHEN when_expression_2 THEN result_expression_2]...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[ELSE else_result_expression]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EDFED8-047B-470A-935D-202AF7E80A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" y="3276600"/>
            <a:ext cx="3149600" cy="685800"/>
          </a:xfrm>
        </p:spPr>
        <p:txBody>
          <a:bodyPr/>
          <a:lstStyle/>
          <a:p>
            <a:r>
              <a:rPr lang="en-US"/>
              <a:t>Compare with Java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23EDE2-508F-4F37-AE8A-892CDC2C8F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7200" y="2895599"/>
            <a:ext cx="3454400" cy="3705403"/>
          </a:xfrm>
        </p:spPr>
        <p:txBody>
          <a:bodyPr/>
          <a:lstStyle/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switch(expression) {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case x: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// code block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case y: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// code block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// code block</a:t>
            </a:r>
          </a:p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684066"/>
      </p:ext>
    </p:extLst>
  </p:cSld>
  <p:clrMapOvr>
    <a:masterClrMapping/>
  </p:clrMapOvr>
  <p:transition/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B9B2EE-4B62-45DE-BD83-44EB67BD7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533400"/>
            <a:ext cx="7391400" cy="457200"/>
          </a:xfrm>
        </p:spPr>
        <p:txBody>
          <a:bodyPr/>
          <a:lstStyle/>
          <a:p>
            <a:r>
              <a:rPr lang="en-US"/>
              <a:t>A statement that uses a simple CASE function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AA2A19D3-5E3E-4718-A3A8-83D4560A1904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482600" y="1143000"/>
            <a:ext cx="73152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SELECT invoice_number, terms_id,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CASE terms_id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WHEN 1 THEN 'Net due 10 days'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WHEN 2 THEN 'Net due 20 days'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WHEN 3 THEN 'Net due 30 days'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WHEN 4 THEN 'Net due 60 days'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WHEN 5 THEN 'Net due 90 days'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END AS terms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 invoices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C0A4-EB4E-4042-B8F9-18145309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3914360"/>
            <a:ext cx="7806811" cy="65763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D30F32-AB56-4E71-9B72-A39A767A4F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28800" y="4953000"/>
            <a:ext cx="359568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26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6EBE-496D-4B4B-A6B9-02362DA3B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9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searched CASE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9BABD-457F-4DD5-88C2-4A1F03EBF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08611"/>
            <a:ext cx="7391400" cy="47244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WHEN conditional_expression_1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THEN result_expression_1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[WHEN conditional_expression_2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THEN result_expression_2]...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[ELSE else_result_expression]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898D0-F798-4275-B1FC-03E289FC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59866-4063-460E-BC1B-0BC87281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AAAAE-9C7C-47C9-AA8D-49C3EA7E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334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310842"/>
      </p:ext>
    </p:extLst>
  </p:cSld>
  <p:clrMapOvr>
    <a:masterClrMapping/>
  </p:clrMapOvr>
  <p:transition/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1182-3846-4E05-94D6-85B4A773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uses a searched CASE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6A0DB-460D-4D03-966F-5A6B2AF753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199989"/>
            <a:ext cx="8371974" cy="3280642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invoice_total, invoice_date,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invoice_due_date,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CASE 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WHEN DATEDIFF(NOW(), invoice_due_date) &gt; 30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THEN 'Over 30 days past due'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WHEN DATEDIFF(NOW(), invoice_due_date) &gt; 0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THEN '1 to 30 days past due'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ELSE 'Current'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END AS invoice_status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&gt; 0</a:t>
            </a:r>
          </a:p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E9878-3287-4D80-B7BD-C3EA327E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75A193-87F5-440F-B999-E90DBF81D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171700-B5E8-488B-AE14-25438614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335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B487B-A673-4D32-B076-ACACC6667D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4850" y="4686300"/>
            <a:ext cx="787667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75282"/>
      </p:ext>
    </p:extLst>
  </p:cSld>
  <p:clrMapOvr>
    <a:masterClrMapping/>
  </p:clrMapOvr>
  <p:transition/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4A92-779C-4BC5-A9D0-AF986DFC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IF function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C15D4D-C38A-498A-B1DD-F4E3265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C2C859-16EA-4D77-A007-A46925B8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B5DC17-F0D3-456D-A7DD-683412AE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336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B547B7E-C06C-4280-BB77-12E88C1B472E}"/>
              </a:ext>
            </a:extLst>
          </p:cNvPr>
          <p:cNvSpPr>
            <a:spLocks noGrp="1" noChangeArrowheads="1"/>
          </p:cNvSpPr>
          <p:nvPr>
            <p:ph type="body" sz="quarter" idx="15"/>
          </p:nvPr>
        </p:nvSpPr>
        <p:spPr bwMode="auto">
          <a:xfrm>
            <a:off x="622300" y="1453854"/>
            <a:ext cx="74930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R="0" lvl="0" indent="3397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IF(test_expression, if_true_expression,</a:t>
            </a:r>
          </a:p>
          <a:p>
            <a:pPr marR="0" lvl="0" indent="3397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lang="en-US" altLang="en-US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else_expression)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99"/>
                </a:solidFill>
                <a:effectLst/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A SELECT statement that uses the IF function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3397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SELECT vendor_name, 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IF(vendor_city = 'Fresno', 'Yes', 'No')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AS is_city_fresno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3397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371600" algn="l"/>
              </a:tabLs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FROM vendors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1B1B46-B090-4556-93FE-A93C6C8A2C1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47800" y="4222403"/>
            <a:ext cx="4427339" cy="18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2443"/>
      </p:ext>
    </p:extLst>
  </p:cSld>
  <p:clrMapOvr>
    <a:masterClrMapping/>
  </p:clrMapOvr>
  <p:transition/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E2D3-2CCB-4101-BF1E-8663AB91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IFNULL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3D214-7E5E-4C0B-8D0B-FBDF03EC1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" y="1375160"/>
            <a:ext cx="7924800" cy="2663441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IFNULL(test_expression, replacement_value)</a:t>
            </a: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2400" b="1">
              <a:solidFill>
                <a:srgbClr val="000099"/>
              </a:solidFill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uses the IFNULL function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payment_date,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IFNULL(payment_date, 'No Payment') AS new_date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1CBDE2-D127-4739-8333-882FD05E8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B35449-CCCB-4FA7-9EFE-C25DA6E7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7D7675-BB23-49B4-852F-E5D4ED26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337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573724-83A4-4423-9103-BD19FC0F381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05000" y="4260207"/>
            <a:ext cx="3020988" cy="13049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30D18F-1B80-49C5-9B91-EC47614418F4}"/>
              </a:ext>
            </a:extLst>
          </p:cNvPr>
          <p:cNvSpPr/>
          <p:nvPr/>
        </p:nvSpPr>
        <p:spPr>
          <a:xfrm>
            <a:off x="927100" y="1752600"/>
            <a:ext cx="7162800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/>
              <a:t> substitute non-null values for null values.</a:t>
            </a:r>
          </a:p>
        </p:txBody>
      </p:sp>
    </p:spTree>
    <p:extLst>
      <p:ext uri="{BB962C8B-B14F-4D97-AF65-F5344CB8AC3E}">
        <p14:creationId xmlns:p14="http://schemas.microsoft.com/office/powerpoint/2010/main" val="3725041083"/>
      </p:ext>
    </p:extLst>
  </p:cSld>
  <p:clrMapOvr>
    <a:masterClrMapping/>
  </p:clrMapOvr>
  <p:transition/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3803-4B2E-49DB-9080-D31F2CAC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COALESCE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84032-1228-4BF6-8834-EE19FD97EE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" y="1243232"/>
            <a:ext cx="7696200" cy="279536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COALESCE(expression_1[, expression_2]...)</a:t>
            </a:r>
          </a:p>
          <a:p>
            <a:pPr marL="690245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/>
              <a:t> substitute non-null values for null values. </a:t>
            </a:r>
          </a:p>
          <a:p>
            <a:pPr marL="690245" indent="-34290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/>
              <a:t>Return the first non-null value in a list</a:t>
            </a: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00" b="1">
              <a:solidFill>
                <a:srgbClr val="000099"/>
              </a:solidFill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uses </a:t>
            </a:r>
            <a:b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COALESCE function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payment_date,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COALESCE(payment_date, 'No Payment') AS new_date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9DF132-308A-4FDB-B7D9-33773DA3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A2C8AC-123E-4675-B78A-823ADE7E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9E2F80-7651-4087-9C07-94A82E26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338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D9493E4-3F2D-44E1-A8EC-33A5A60B1F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78269" y="4122211"/>
            <a:ext cx="2822531" cy="1219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B86C0C-E73D-4E6A-9C1F-37F6EC8628AA}"/>
              </a:ext>
            </a:extLst>
          </p:cNvPr>
          <p:cNvSpPr/>
          <p:nvPr/>
        </p:nvSpPr>
        <p:spPr>
          <a:xfrm>
            <a:off x="723900" y="5593503"/>
            <a:ext cx="7696200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SELECT COALESCE(NULL, NULL, 'Xe.com', NULL, 'Ex.com');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>
                <a:latin typeface="+mn-lt"/>
                <a:cs typeface="Courier New" panose="02070309020205020404" pitchFamily="49" charset="0"/>
              </a:rPr>
              <a:t>Returns Xe.com</a:t>
            </a:r>
          </a:p>
        </p:txBody>
      </p:sp>
    </p:spTree>
    <p:extLst>
      <p:ext uri="{BB962C8B-B14F-4D97-AF65-F5344CB8AC3E}">
        <p14:creationId xmlns:p14="http://schemas.microsoft.com/office/powerpoint/2010/main" val="1810908167"/>
      </p:ext>
    </p:extLst>
  </p:cSld>
  <p:clrMapOvr>
    <a:masterClrMapping/>
  </p:clrMapOvr>
  <p:transition/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1A7D-1260-471C-BC20-52CE75D00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6713"/>
            <a:ext cx="7315200" cy="430887"/>
          </a:xfrm>
        </p:spPr>
        <p:txBody>
          <a:bodyPr/>
          <a:lstStyle/>
          <a:p>
            <a:r>
              <a:rPr lang="en-US"/>
              <a:t>The syntax of the regular expression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59041-2EE8-4F5E-8871-A2B98F7A01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752600"/>
            <a:ext cx="7848600" cy="4191000"/>
          </a:xfrm>
        </p:spPr>
        <p:txBody>
          <a:bodyPr/>
          <a:lstStyle/>
          <a:p>
            <a:pPr indent="339725"/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REGEXP_LIKE(expr, pattern)</a:t>
            </a:r>
          </a:p>
          <a:p>
            <a:pPr indent="339725"/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REGEXP_INSTR(expr, pattern [, start])</a:t>
            </a:r>
          </a:p>
          <a:p>
            <a:pPr indent="339725"/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REGEXP_SUBSTR(expr, pattern [, start])</a:t>
            </a:r>
          </a:p>
          <a:p>
            <a:pPr indent="339725"/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REGEXP_REPLACE(expr, pattern, replace[, start])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4A4FB-CA90-455F-94D0-EB235BC5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58979-5F71-4C84-BCC6-FBD0FDA6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91AD-F46B-4AAE-9178-9226600B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339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25723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7FAA-F820-4148-A31A-26698D80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adds a row to the Invoices 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54B51-E956-48BB-BE94-0551B33BAA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828800"/>
            <a:ext cx="8305800" cy="4114800"/>
          </a:xfrm>
        </p:spPr>
        <p:txBody>
          <a:bodyPr/>
          <a:lstStyle/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INTO invoices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(vendor_id, invoice_number, invoice_date, 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invoice_total, terms_id, invoice_due_date)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VALUES (12, '3289175', '2018-07-18', 165, 3, '2018-08-17');</a:t>
            </a:r>
          </a:p>
          <a:p>
            <a:pPr marL="0" indent="0">
              <a:buNone/>
            </a:pPr>
            <a:endParaRPr lang="en-US" sz="3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96DC0-BD09-46D0-A013-09BD8318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F4ED5-7182-4582-9544-D758994D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69665-A127-4943-85F0-221EE1EE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56951"/>
      </p:ext>
    </p:extLst>
  </p:cSld>
  <p:clrMapOvr>
    <a:masterClrMapping/>
  </p:clrMapOvr>
  <p:transition/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95344E-2D12-43A8-9F87-92685ADF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0" y="1257300"/>
            <a:ext cx="8609240" cy="4343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A328-748B-4B0A-B9FF-F7FC36A5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AFAA-BB51-4483-9253-A436E26D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47918-CF76-4C4C-A95A-FB26468C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775803"/>
      </p:ext>
    </p:extLst>
  </p:cSld>
  <p:clrMapOvr>
    <a:masterClrMapping/>
  </p:clrMapOvr>
  <p:transition/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FA27-4C4B-4C99-B4E2-5825D300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 expression special characters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constructs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4EE9F-DC57-4204-9924-063415FB1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7696200" cy="4495800"/>
          </a:xfrm>
        </p:spPr>
        <p:txBody>
          <a:bodyPr/>
          <a:lstStyle/>
          <a:p>
            <a:pPr>
              <a:tabLst>
                <a:tab pos="1828800" algn="l"/>
              </a:tabLst>
            </a:pPr>
            <a:r>
              <a:rPr lang="en-US" b="1"/>
              <a:t>Character/ </a:t>
            </a:r>
            <a:br>
              <a:rPr lang="en-US" b="1"/>
            </a:br>
            <a:r>
              <a:rPr lang="en-US" b="1"/>
              <a:t>Construct 	Description</a:t>
            </a:r>
          </a:p>
          <a:p>
            <a:pPr>
              <a:tabLst>
                <a:tab pos="1828800" algn="l"/>
              </a:tabLst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/>
              <a:t>	</a:t>
            </a:r>
            <a:r>
              <a:rPr lang="en-US" sz="1800">
                <a:latin typeface="Times New Roman" pitchFamily="18" charset="0"/>
                <a:cs typeface="Times New Roman" panose="02020603050405020304" pitchFamily="18" charset="0"/>
              </a:rPr>
              <a:t>Matches the pattern to the beginning of the value.</a:t>
            </a:r>
          </a:p>
          <a:p>
            <a:pPr defTabSz="1828800"/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/>
              <a:t>	</a:t>
            </a:r>
            <a:r>
              <a:rPr lang="en-US" sz="1800">
                <a:latin typeface="Times New Roman" pitchFamily="18" charset="0"/>
                <a:cs typeface="Times New Roman" panose="02020603050405020304" pitchFamily="18" charset="0"/>
              </a:rPr>
              <a:t>Matches the pattern to the end of the value.</a:t>
            </a:r>
            <a:endParaRPr lang="en-US">
              <a:latin typeface="Times New Roman" pitchFamily="18" charset="0"/>
              <a:cs typeface="Times New Roman" panose="02020603050405020304" pitchFamily="18" charset="0"/>
            </a:endParaRPr>
          </a:p>
          <a:p>
            <a:pPr defTabSz="1828800"/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/>
              <a:t>	</a:t>
            </a:r>
            <a:r>
              <a:rPr lang="en-US" sz="1800">
                <a:latin typeface="Times New Roman" pitchFamily="18" charset="0"/>
                <a:cs typeface="Times New Roman" panose="02020603050405020304" pitchFamily="18" charset="0"/>
              </a:rPr>
              <a:t>Matches any single character.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[charlist]</a:t>
            </a:r>
            <a:r>
              <a:rPr lang="en-US"/>
              <a:t>	</a:t>
            </a:r>
            <a:r>
              <a:rPr lang="en-US" sz="1800">
                <a:latin typeface="Times New Roman" pitchFamily="18" charset="0"/>
                <a:cs typeface="Times New Roman" panose="02020603050405020304" pitchFamily="18" charset="0"/>
              </a:rPr>
              <a:t>Matches any single character listed within the brackets.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[char1–char2]</a:t>
            </a:r>
            <a:r>
              <a:rPr lang="en-US"/>
              <a:t>	</a:t>
            </a:r>
            <a:r>
              <a:rPr lang="en-US" sz="1800">
                <a:latin typeface="Times New Roman" pitchFamily="18" charset="0"/>
                <a:cs typeface="Times New Roman" panose="02020603050405020304" pitchFamily="18" charset="0"/>
              </a:rPr>
              <a:t>Matches any single character within the given range.</a:t>
            </a:r>
          </a:p>
          <a:p>
            <a:pPr defTabSz="1828800"/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/>
              <a:t>	</a:t>
            </a:r>
            <a:r>
              <a:rPr lang="en-US" sz="1800">
                <a:latin typeface="Times New Roman" pitchFamily="18" charset="0"/>
                <a:cs typeface="Times New Roman" panose="02020603050405020304" pitchFamily="18" charset="0"/>
              </a:rPr>
              <a:t>Separates two string patterns and matches either one.</a:t>
            </a:r>
          </a:p>
          <a:p>
            <a:pPr defTabSz="1828800"/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char*</a:t>
            </a:r>
            <a:r>
              <a:rPr lang="en-US" b="1"/>
              <a:t>	</a:t>
            </a:r>
            <a:r>
              <a:rPr lang="en-US" sz="1800">
                <a:latin typeface="Times New Roman" pitchFamily="18" charset="0"/>
                <a:cs typeface="Times New Roman" panose="02020603050405020304" pitchFamily="18" charset="0"/>
              </a:rPr>
              <a:t>Matches zero or more occurrences of the character.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(charlist)*</a:t>
            </a:r>
            <a:r>
              <a:rPr lang="en-US" b="1"/>
              <a:t>	</a:t>
            </a:r>
            <a:r>
              <a:rPr lang="en-US" sz="1800">
                <a:latin typeface="Times New Roman" pitchFamily="18" charset="0"/>
                <a:cs typeface="Times New Roman" panose="02020603050405020304" pitchFamily="18" charset="0"/>
              </a:rPr>
              <a:t>Matches zero or more occurrences of the sequence of 			characters in parentheses.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7A4B7-B108-4E89-9877-B7B20A38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D410D-E962-4749-8406-F17AF5A4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10E00-356F-4142-827F-8ACBD10C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390363"/>
      </p:ext>
    </p:extLst>
  </p:cSld>
  <p:clrMapOvr>
    <a:masterClrMapping/>
  </p:clrMapOvr>
  <p:transition/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4B437-5C0C-403B-B733-A82062AB4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6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of the regular expression 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4A948-EAFB-4EB6-9791-308D3C3169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0"/>
            <a:ext cx="7391400" cy="2209800"/>
          </a:xfrm>
        </p:spPr>
        <p:txBody>
          <a:bodyPr/>
          <a:lstStyle/>
          <a:p>
            <a:pPr marL="342900" marR="0">
              <a:spcBef>
                <a:spcPts val="600"/>
              </a:spcBef>
              <a:spcAft>
                <a:spcPts val="600"/>
              </a:spcAft>
              <a:tabLst>
                <a:tab pos="54864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	Result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486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REGEXP_LIKE('abc123', '123')	1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486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REGEXP_LIKE('abc123', '^123')	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486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REGEXP_INSTR('abc123', '123')	4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486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REGEXP_SUBSTR('abc123', '[A-Z][1-9]*$')	c123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  <a:tab pos="54864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REGEXP_REPLACE('abc123', '1|2', '3')	abc333 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5C6BA-F5B2-413C-BC34-CFFD8C08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88A63-B513-4361-9147-BC5C9870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F247F-E952-433B-AB5E-109BB458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C9,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342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60EB08-C98B-4A4E-B06B-6036CC87F199}"/>
              </a:ext>
            </a:extLst>
          </p:cNvPr>
          <p:cNvSpPr/>
          <p:nvPr/>
        </p:nvSpPr>
        <p:spPr>
          <a:xfrm>
            <a:off x="1143000" y="4120971"/>
            <a:ext cx="7391400" cy="113877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/>
              <a:t>These patterns  are case-insensitive by default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/>
              <a:t>Case sensitive search</a:t>
            </a:r>
          </a:p>
          <a:p>
            <a:pPr lvl="1"/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REGEXP_LIKE('abc123', 'ABC', 'c');   </a:t>
            </a:r>
            <a:r>
              <a:rPr lang="en-US" sz="2000">
                <a:latin typeface="+mn-lt"/>
                <a:cs typeface="Courier New" panose="02070309020205020404" pitchFamily="49" charset="0"/>
              </a:rPr>
              <a:t>Returns 0</a:t>
            </a:r>
          </a:p>
        </p:txBody>
      </p:sp>
    </p:spTree>
    <p:extLst>
      <p:ext uri="{BB962C8B-B14F-4D97-AF65-F5344CB8AC3E}">
        <p14:creationId xmlns:p14="http://schemas.microsoft.com/office/powerpoint/2010/main" val="604981080"/>
      </p:ext>
    </p:extLst>
  </p:cSld>
  <p:clrMapOvr>
    <a:masterClrMapping/>
  </p:clrMapOvr>
  <p:transition/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9A59-F4D1-4781-A0AC-B21BB660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0323"/>
            <a:ext cx="7315200" cy="738664"/>
          </a:xfrm>
        </p:spPr>
        <p:txBody>
          <a:bodyPr/>
          <a:lstStyle/>
          <a:p>
            <a:r>
              <a:rPr lang="en-US"/>
              <a:t>A statement that uses </a:t>
            </a:r>
            <a:br>
              <a:rPr lang="en-US"/>
            </a:br>
            <a:r>
              <a:rPr lang="en-US"/>
              <a:t>the REGEXP_INSTR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939C2-5401-405D-8537-6A2DB8CCE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8800" y="1445687"/>
            <a:ext cx="7670800" cy="14478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DISTINCT vendor_city,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REGEXP_INSTR(vendor_city, ' ') AS space_index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REGEXP_INSTR(vendor_city, ' ') &gt; 0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vendor_city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4816E9-3E6D-42A3-9FB0-B89EE400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961DE0-D47B-4A23-9C80-2060CCF7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B902AA-978A-4715-815C-F118AC11B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343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D0D4C4-EFF4-4A84-9ACA-EE6A1E82D2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0037" y="5777668"/>
            <a:ext cx="2052726" cy="533400"/>
          </a:xfrm>
        </p:spPr>
        <p:txBody>
          <a:bodyPr/>
          <a:lstStyle/>
          <a:p>
            <a:pPr marL="347345" marR="73025">
              <a:spcBef>
                <a:spcPts val="600"/>
              </a:spcBef>
              <a:spcAft>
                <a:spcPts val="600"/>
              </a:spcAft>
              <a:tabLst>
                <a:tab pos="571500" algn="l"/>
              </a:tabLst>
            </a:pPr>
            <a:r>
              <a:rPr lang="en-US" sz="1600" b="1">
                <a:latin typeface="Courier" pitchFamily="49" charset="0"/>
                <a:ea typeface="Times New Roman" panose="02020603050405020304" pitchFamily="18" charset="0"/>
                <a:cs typeface="Courier" pitchFamily="49" charset="0"/>
              </a:rPr>
              <a:t>(17 rows)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C0D2B-27EA-4319-876A-20D673EA7BE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62963" y="4749800"/>
            <a:ext cx="2570074" cy="172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885D2-2A12-43F7-8663-5229CBDC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5" y="3035300"/>
            <a:ext cx="7122370" cy="11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98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9507-FAB0-485C-B30C-F47D05016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0862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uses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REGEXP_SUBSTR function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9E35B-46E4-49E4-BCE4-2261FF3E96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600" y="1659727"/>
            <a:ext cx="8305800" cy="11430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vendor_city,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REGEXP_SUBSTR(vendor_city, '^SAN|LOS') AS city_match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REGEXP_SUBSTR(vendor_city, '^SAN|LOS') IS NOT NULL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5C1206-DDAC-4615-B420-DD825F56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C27A49-F2D1-4FE9-9AA7-DE70CE88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8BADC9-6ABC-4684-9B1F-E70AAB0D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344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2291B5-09FD-41CE-A368-B178D0AC7B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02150" y="5266018"/>
            <a:ext cx="2006600" cy="533401"/>
          </a:xfrm>
        </p:spPr>
        <p:txBody>
          <a:bodyPr/>
          <a:lstStyle/>
          <a:p>
            <a:pPr marL="347345" marR="73025">
              <a:spcBef>
                <a:spcPts val="600"/>
              </a:spcBef>
              <a:spcAft>
                <a:spcPts val="600"/>
              </a:spcAft>
              <a:tabLst>
                <a:tab pos="571500" algn="l"/>
              </a:tabLst>
            </a:pPr>
            <a:r>
              <a:rPr lang="en-US" sz="1600" b="1">
                <a:latin typeface="Courier" pitchFamily="49" charset="0"/>
                <a:ea typeface="Times New Roman" panose="02020603050405020304" pitchFamily="18" charset="0"/>
                <a:cs typeface="Courier" pitchFamily="49" charset="0"/>
              </a:rPr>
              <a:t>(12 rows)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5B19F5-9CB3-4E49-96DC-43F2943751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33438" y="4798301"/>
            <a:ext cx="2448062" cy="1468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5F1F0D-869F-4D2A-8F67-D4757C40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15" y="3035300"/>
            <a:ext cx="7122370" cy="11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00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BE58-F1F0-48B9-BBFD-81E1498A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67062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uses the REGEXP_REPLACE and REGEXP_LIKE functions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5146C-B725-4DDD-9BA2-F26CC28FC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1524000"/>
            <a:ext cx="8153400" cy="16764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vendor_address1,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REGEXP_REPLACE(vendor_address1, 'STREET', 'St')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AS new_address1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Vendors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REGEXP_LIKE(vendor_address1, 'STREET')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6F18BB-DB68-4194-89C3-A548CDEF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DF8B0E-C208-4BDE-8F3E-23B14804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377909-23FF-4363-8ED2-81AE0A1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C9,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345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4CA132-FE3F-4B87-AB2B-753AB162DE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8233" y="5576972"/>
            <a:ext cx="7391400" cy="533400"/>
          </a:xfrm>
        </p:spPr>
        <p:txBody>
          <a:bodyPr/>
          <a:lstStyle/>
          <a:p>
            <a:pPr marL="347345" marR="73025">
              <a:spcBef>
                <a:spcPts val="600"/>
              </a:spcBef>
              <a:spcAft>
                <a:spcPts val="600"/>
              </a:spcAft>
              <a:tabLst>
                <a:tab pos="571500" algn="l"/>
              </a:tabLst>
            </a:pPr>
            <a:r>
              <a:rPr lang="en-US" sz="1600" b="1">
                <a:latin typeface="Courier" pitchFamily="49" charset="0"/>
                <a:ea typeface="Times New Roman" panose="02020603050405020304" pitchFamily="18" charset="0"/>
                <a:cs typeface="Courier" pitchFamily="49" charset="0"/>
              </a:rPr>
              <a:t>(4 rows)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65A95-DAE5-45CC-9322-D64463E39A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57808" y="3244051"/>
            <a:ext cx="7997758" cy="20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977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32D7-1188-4420-BA5C-1F424648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09826"/>
            <a:ext cx="7315200" cy="984885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2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changes the value of a column for one row</a:t>
            </a:r>
            <a:endParaRPr lang="en-US" sz="3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80840-6B3C-4DEA-BADE-48ECFBB7B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24000"/>
            <a:ext cx="7696200" cy="4419600"/>
          </a:xfrm>
        </p:spPr>
        <p:txBody>
          <a:bodyPr/>
          <a:lstStyle/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invoices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credit_total = 35.89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invoice_number = '367447’;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endParaRPr lang="en-US" b="1">
              <a:solidFill>
                <a:srgbClr val="000099"/>
              </a:solidFill>
              <a:latin typeface="Arial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changes the value of a column for multiple rows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UPDATE invoices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 invoice_due_date 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= DATE_ADD(invoice_due_date, INTERVAL </a:t>
            </a:r>
            <a:r>
              <a:rPr lang="en-US" sz="2000" b="1" i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 DAY</a:t>
            </a: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terms_id = 4;</a:t>
            </a:r>
          </a:p>
          <a:p>
            <a:endParaRPr lang="en-US" sz="32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5C79-F48A-4851-9550-0C77FC1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EF7-8990-4E79-875D-21FCCEB7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8E84A-11A3-4110-BA08-199F00E6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7574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9B4E-D365-4266-9AAF-0CAC974C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9825"/>
            <a:ext cx="7620000" cy="984885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2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deletes a selected invoice from the Invoices table</a:t>
            </a:r>
            <a:endParaRPr lang="en-US" sz="3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7D9BE-1DD0-42FF-A600-C4C034B16C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981200"/>
            <a:ext cx="8610600" cy="3886200"/>
          </a:xfrm>
        </p:spPr>
        <p:txBody>
          <a:bodyPr/>
          <a:lstStyle/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FROM invoices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invoice_number = '4-342-8069';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2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statement that deletes all paid invoices from the Invoices table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 FROM invoices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20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= 0;</a:t>
            </a:r>
          </a:p>
          <a:p>
            <a:endParaRPr lang="en-US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FFF2-028C-45E4-812E-230E96FB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BEEB1-41DE-48C0-89A3-F71D9367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BEF67-FE82-4EF6-B759-8750E360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63565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55581-FE52-4069-907B-AB870BDF1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that’s difficult to read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B086B-E7DE-46F7-9220-0579CB4986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76400"/>
            <a:ext cx="7696200" cy="48006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invoice_total, payment_total, credit_total, invoice_total - payment_total – credit_total as balance_due from invoices where invoice_total – payment_total - credit_total &gt; 0 order by invoice_date;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that’s easy to read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payment_total, credit_total,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invoice_total - payment_total - credit_total</a:t>
            </a:r>
            <a:b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balance_due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- payment_total - credit_total &gt; 0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invoice_date;</a:t>
            </a:r>
          </a:p>
          <a:p>
            <a:pPr lvl="1"/>
            <a:r>
              <a:rPr lang="en-US" sz="1800"/>
              <a:t>SELECT, FROM, WHERE, ORDER BY are called clauses</a:t>
            </a:r>
          </a:p>
        </p:txBody>
      </p:sp>
    </p:spTree>
    <p:extLst>
      <p:ext uri="{BB962C8B-B14F-4D97-AF65-F5344CB8AC3E}">
        <p14:creationId xmlns:p14="http://schemas.microsoft.com/office/powerpoint/2010/main" val="358034158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D471-AE31-46A5-91AD-B2C2A420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with a block comment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18132-B1E1-4CAE-90E0-B65C499270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45" marR="457200" indent="0"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/*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Author: Joel Murach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Date: 8/22/2018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*/</a:t>
            </a:r>
            <a:b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invoice_total,</a:t>
            </a:r>
          </a:p>
          <a:p>
            <a:pPr marL="4445" marR="914400" indent="0"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invoice_total - payment_total - credit_total</a:t>
            </a:r>
          </a:p>
          <a:p>
            <a:pPr marL="4445" marR="914400" indent="0"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balance_due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invoices; 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with a single-line comment</a:t>
            </a:r>
          </a:p>
          <a:p>
            <a:pPr marL="4445" marR="914400" indent="0"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The fourth column calculates the balance due</a:t>
            </a:r>
          </a:p>
          <a:p>
            <a:pPr marL="4445" marR="457200" indent="0"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invoice_total,</a:t>
            </a:r>
          </a:p>
          <a:p>
            <a:pPr marL="4445" marR="914400" indent="0"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invoice_total - payment_total - credit_total</a:t>
            </a:r>
          </a:p>
          <a:p>
            <a:pPr marL="4445" marR="914400" indent="0">
              <a:spcBef>
                <a:spcPct val="0"/>
              </a:spcBef>
              <a:spcAft>
                <a:spcPct val="0"/>
              </a:spcAft>
              <a:buNone/>
              <a:tabLst>
                <a:tab pos="685800" algn="l"/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balance_due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invoices; 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97E33-8655-48C9-B36C-774658E8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5F18D-FF31-4F86-920C-B93F3C85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0F557-FAA4-407C-BC8D-F186AE42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72654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E1AC-A03D-4113-ADDD-0196B5D0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Coding recommendations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AFE6B-64C5-409A-846B-C93BD7170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143000"/>
            <a:ext cx="8153400" cy="53340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Capitalize all keywords.</a:t>
            </a:r>
          </a:p>
          <a:p>
            <a:pPr marL="342900" marR="274320" lvl="0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Use lowercase for the other code.</a:t>
            </a:r>
          </a:p>
          <a:p>
            <a:pPr marL="342900" marR="274320" lvl="0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Separate the words in names with underscores.</a:t>
            </a:r>
          </a:p>
          <a:p>
            <a:pPr marL="342900" marR="274320" lvl="0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Start each clause on a new line.</a:t>
            </a:r>
          </a:p>
          <a:p>
            <a:pPr marL="342900" marR="274320" lvl="0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Break long clauses into multiple lines.</a:t>
            </a:r>
          </a:p>
          <a:p>
            <a:pPr marL="342900" marR="274320" lvl="0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Indent continued lines.</a:t>
            </a:r>
          </a:p>
          <a:p>
            <a:pPr marL="342900" marR="274320" lvl="0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Use comments only for code that is difficult to understand.</a:t>
            </a:r>
          </a:p>
          <a:p>
            <a:pPr marL="342900" marR="274320" lvl="0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Make sure that the comments are correct and up-to-date.</a:t>
            </a:r>
          </a:p>
          <a:p>
            <a:pPr>
              <a:spcBef>
                <a:spcPts val="1200"/>
              </a:spcBef>
              <a:spcAft>
                <a:spcPts val="4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</a:p>
          <a:p>
            <a:pPr marR="274320" lvl="1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Line breaks, white space, indentation, and capitalization have no effect on the operation of a statement.</a:t>
            </a:r>
          </a:p>
          <a:p>
            <a:pPr marR="274320" lvl="2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Reserved words (commands, data types, …) are case insensitive</a:t>
            </a:r>
          </a:p>
          <a:p>
            <a:pPr marR="274320" lvl="2" indent="-342900">
              <a:spcBef>
                <a:spcPct val="0"/>
              </a:spcBef>
              <a:spcAft>
                <a:spcPts val="4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DB names, table names, and column names are case sensitive in UNIX</a:t>
            </a:r>
          </a:p>
          <a:p>
            <a:endParaRPr lang="en-US" sz="2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BC0E6-AFA9-4199-B799-C28E6DB3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5426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02B9FC-1BA3-4F13-9F2E-2AB2C5DD0E24}"/>
              </a:ext>
            </a:extLst>
          </p:cNvPr>
          <p:cNvSpPr/>
          <p:nvPr/>
        </p:nvSpPr>
        <p:spPr bwMode="auto">
          <a:xfrm>
            <a:off x="2800927" y="3581400"/>
            <a:ext cx="3828473" cy="12572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7F8DF-C0C3-45D0-85B8-53A7B03A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Database?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807FF-C767-434E-A044-6EEE26C1BE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7391400" cy="1981200"/>
          </a:xfrm>
        </p:spPr>
        <p:txBody>
          <a:bodyPr/>
          <a:lstStyle/>
          <a:p>
            <a:r>
              <a:rPr lang="en-US"/>
              <a:t>Collection of Data</a:t>
            </a:r>
          </a:p>
          <a:p>
            <a:r>
              <a:rPr lang="en-US"/>
              <a:t>Wikipedia: An organized collection of data stored and accessed electronically from a computer system.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AE500-4C97-4D31-AF28-B7EA60623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52372" y="5891524"/>
            <a:ext cx="3657600" cy="457200"/>
          </a:xfrm>
        </p:spPr>
        <p:txBody>
          <a:bodyPr/>
          <a:lstStyle/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65FFD-D6FD-46D4-A3E7-48C0CB29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46282-0D5B-4F86-9FEB-831A68F54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8E75D-6BF7-483E-A6FD-5A869AD22306}"/>
              </a:ext>
            </a:extLst>
          </p:cNvPr>
          <p:cNvSpPr/>
          <p:nvPr/>
        </p:nvSpPr>
        <p:spPr bwMode="auto">
          <a:xfrm>
            <a:off x="1514172" y="3927826"/>
            <a:ext cx="838200" cy="55399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087057-2B2D-435A-A1ED-BCAABD5F44E8}"/>
              </a:ext>
            </a:extLst>
          </p:cNvPr>
          <p:cNvSpPr/>
          <p:nvPr/>
        </p:nvSpPr>
        <p:spPr bwMode="auto">
          <a:xfrm>
            <a:off x="3075151" y="3927826"/>
            <a:ext cx="1048327" cy="55399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DBMS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AC2480-24DA-4F6C-B1FF-B30C46547D84}"/>
              </a:ext>
            </a:extLst>
          </p:cNvPr>
          <p:cNvSpPr/>
          <p:nvPr/>
        </p:nvSpPr>
        <p:spPr bwMode="auto">
          <a:xfrm>
            <a:off x="4817954" y="3927826"/>
            <a:ext cx="1496818" cy="55399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Database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03D8EA-0D2F-440F-B4C4-981BD26479F8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>
            <a:off x="2352372" y="4204825"/>
            <a:ext cx="722779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66C0A-E804-4FD0-8068-73ED8007A6CA}"/>
              </a:ext>
            </a:extLst>
          </p:cNvPr>
          <p:cNvCxnSpPr/>
          <p:nvPr/>
        </p:nvCxnSpPr>
        <p:spPr bwMode="auto">
          <a:xfrm>
            <a:off x="4123478" y="4215124"/>
            <a:ext cx="722779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3A84061-1999-42BD-A479-BBB42FAE4E5E}"/>
              </a:ext>
            </a:extLst>
          </p:cNvPr>
          <p:cNvSpPr/>
          <p:nvPr/>
        </p:nvSpPr>
        <p:spPr>
          <a:xfrm>
            <a:off x="2961972" y="4758822"/>
            <a:ext cx="2207656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/>
              <a:t>MySQL</a:t>
            </a:r>
          </a:p>
          <a:p>
            <a:r>
              <a:rPr lang="en-US" err="1"/>
              <a:t>PostgresSQL</a:t>
            </a:r>
            <a:endParaRPr lang="en-US"/>
          </a:p>
          <a:p>
            <a:r>
              <a:rPr lang="en-US"/>
              <a:t>SQL Server</a:t>
            </a:r>
          </a:p>
          <a:p>
            <a:r>
              <a:rPr lang="en-US"/>
              <a:t>Oracle 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C30766-D7E7-41D6-8D83-C05177DD35C6}"/>
              </a:ext>
            </a:extLst>
          </p:cNvPr>
          <p:cNvSpPr/>
          <p:nvPr/>
        </p:nvSpPr>
        <p:spPr>
          <a:xfrm>
            <a:off x="6841078" y="3509665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/>
              <a:t>Database </a:t>
            </a:r>
          </a:p>
        </p:txBody>
      </p:sp>
    </p:spTree>
    <p:extLst>
      <p:ext uri="{BB962C8B-B14F-4D97-AF65-F5344CB8AC3E}">
        <p14:creationId xmlns:p14="http://schemas.microsoft.com/office/powerpoint/2010/main" val="456341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D056-092B-4046-955C-971242E5E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7213"/>
            <a:ext cx="7315200" cy="984885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options for accessing MySQL data using programs</a:t>
            </a:r>
            <a:endParaRPr lang="en-US"/>
          </a:p>
        </p:txBody>
      </p:sp>
      <p:pic>
        <p:nvPicPr>
          <p:cNvPr id="7" name="Content Placeholder 6" descr="See page 35 in book. ">
            <a:extLst>
              <a:ext uri="{FF2B5EF4-FFF2-40B4-BE49-F238E27FC236}">
                <a16:creationId xmlns:a16="http://schemas.microsoft.com/office/drawing/2014/main" id="{47BF5AA4-2F43-4094-A20C-24A53F865E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96007" y="1905000"/>
            <a:ext cx="7017104" cy="39932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AD680-7BF8-4941-A4F1-C5EC3918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3312B-0F2D-4FE0-94A6-ABC360F4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7042E-0F07-4B8D-A3A5-B27EB764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412135-1F23-49B6-ABCA-B1FEBB648409}"/>
              </a:ext>
            </a:extLst>
          </p:cNvPr>
          <p:cNvSpPr/>
          <p:nvPr/>
        </p:nvSpPr>
        <p:spPr>
          <a:xfrm>
            <a:off x="430789" y="3783343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PDO: PHP Data Object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624059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D0C8-9F2B-42D9-B7A1-7D64A763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accessing MySQL data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E21D2-4010-4424-A717-E3F3278B9E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7391400" cy="41148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Data access API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MySQL API (for PHP)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PDO API (for PHP)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JDBC API (for Java)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ADO.NET API (for .NET languages)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Database driver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Connector/J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Connector/Net	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endParaRPr lang="en-US" spc="-10">
              <a:latin typeface="Times New Roman" pitchFamily="18" charset="0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C157B-A47A-40C5-B1E3-2AE7D8F7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9E001-55D5-48A6-BD55-32E7639CC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859A5-B5DF-431A-802E-A543265D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53614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EAF2-B18D-4ED8-9F15-CC60F508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 code that gets data from MySQL (part 1)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4D081-4F6C-4DEA-A161-993F941EAB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&lt;?php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$query =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"SELECT vendor_name, invoice_number, invoice_total</a:t>
            </a: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FROM vendors INNER JOIN invoices 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ON vendors.vendor_id = invoices.vendor_id 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WHERE invoice_total &gt;= 500 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ORDER BY vendor_name, invoice_total DESC";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$dsn = 'mysql:host=localhost;dbname=ap';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$username = 'root';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$password = 'sesame';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try {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$db = new PDO($dsn, $username, $password);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 catch (PDOException $e) {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$error_message = $e-&gt;getMessage();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 $error_message;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exit();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$statement = $db-&gt;prepare($query);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$statement-&gt;execute();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$rows = $statement-&gt;fetchAll();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8E051-088D-47A0-A07D-1BD360C14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B6930-96AB-4920-AEED-196E25EF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5A69-0F89-47C9-847E-2839561C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5607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3E08-2058-489E-8CD3-7B307EE4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9381"/>
            <a:ext cx="7315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ct val="0"/>
              </a:spcAft>
              <a:tabLst>
                <a:tab pos="65151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PHP code (part 2)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E0E59-7C77-4EFE-9461-FAB2936B22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770993"/>
            <a:ext cx="7391400" cy="44958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&lt;html lang="en"&gt;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&lt;head&gt;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&lt;title&gt;DB Test&lt;/title&gt;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&lt;/head&gt;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&lt;body&gt;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&lt;h1&gt;Invoices with totals over 500:&lt;/h1&gt;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&lt;?php foreach ($rows as $row) : ?&gt;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&lt;p&gt;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Vendor: &lt;?php echo $row['vendor_name']; ?&gt;&lt;br/&gt;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s-E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Invoice No: &lt;?php echo $row['invoice_number']; ?&gt;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&lt;br/&gt;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Total: $&lt;?php echo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number_format($row['invoice_total'], 2); ?&gt;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&lt;/p&gt;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&lt;?php endforeach; ?&gt;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&lt;/body&gt;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810B-861A-4515-B6C0-757F26472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8A4C1-E4CF-4C37-B811-54F03FCF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BD272-AF7C-4E36-A80A-ECE7873D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9381"/>
            <a:ext cx="4358046" cy="24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577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B4C3-098A-407B-A8CB-3177004E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 code that gets data from MySQL (part 1)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1DAF4-88DD-4910-BE12-986C8982DF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7924800" cy="50292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java.sql.*;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java.text.NumberFormat;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class DBTestApp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public static void main(String args[])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String query =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"SELECT vendor_name, invoice_number, invoice_total " +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"FROM vendors INNER JOIN invoices " +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"ON vendors.vendor_id = invoices.vendor_id " +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"WHERE invoice_total &gt;= 500 " +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400" b="1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"ORDER BY vendor_name, invoice_total DESC";</a:t>
            </a:r>
            <a:endParaRPr lang="en-US" sz="14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String dbUrl = "jdbc:mysql://localhost:3306/ap";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String username = "root";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String password = "sesame";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try (Connection connection = 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DriverManager.getConnection(dbUrl, username, password);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PreparedStatement ps = connection.prepareStatement(query);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 ResultSet rs = ps.executeQuery())</a:t>
            </a:r>
            <a:endParaRPr lang="en-US" sz="3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94C1D-69C3-4FF3-9071-BAE0DB4A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1513F-A794-4B3D-9095-13FD4563B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56474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202F-90DB-411C-B57A-6F769D87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 code that gets data from MySQL (part 2)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675BB-EBF5-412B-8C94-D45C46035A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27" y="1447800"/>
            <a:ext cx="8476673" cy="52578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{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System.out.println("Invoices with totals over 500:\n");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while(rs.next())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String vendorName = rs.getString("vendor_name");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String invoiceNumber =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rs.getString("invoice_number");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double invoiceTotal = rs.getDouble("invoice_total");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NumberFormat currency = NumberFormat.getCurrencyInstance();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String invoiceTotalString = currency.format(invoiceTotal);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System.out.println(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"Vendor:     " + vendorName + "\n" +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"Invoice No: " + invoiceNumber + "\n" +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"Total:      " + invoiceTotalString + "\n");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catch(SQLException e) {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System.out.println(e.getMessage());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  <a:tabLst>
                <a:tab pos="6515100" algn="l"/>
              </a:tabLst>
            </a:pPr>
            <a:r>
              <a:rPr lang="en-US" sz="1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03E16-C044-4979-8E7E-A4FD605AE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D3E73-27C2-4689-A674-4D7310EF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D27B3-783E-4A35-BC65-294CEEC9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2277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838-168C-4714-B09B-E761F410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677108"/>
          </a:xfrm>
        </p:spPr>
        <p:txBody>
          <a:bodyPr/>
          <a:lstStyle/>
          <a:p>
            <a:r>
              <a:rPr lang="en-US" sz="4400"/>
              <a:t>Chapter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28E50-779B-48E4-8357-0DE19A4B3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2209800"/>
            <a:ext cx="5943600" cy="2971800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</a:t>
            </a:r>
            <a:b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Workbench</a:t>
            </a:r>
            <a:b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other</a:t>
            </a:r>
            <a:b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development tools</a:t>
            </a:r>
          </a:p>
          <a:p>
            <a:endParaRPr lang="en-US" sz="4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9FBB1-9ED7-4B0A-8EF4-E0BC3ED4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27683-DC70-46CE-857E-78EF6C79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50509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C15A1-FAD9-4798-9478-CE0FF5AC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A0C28-7E83-4525-8A82-4A3FBE6F94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199"/>
            <a:ext cx="7620000" cy="5013811"/>
          </a:xfrm>
        </p:spPr>
        <p:txBody>
          <a:bodyPr/>
          <a:lstStyle/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Start or stop the MySQL database server.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Use MySQL Workbench to do any of the following:</a:t>
            </a:r>
          </a:p>
          <a:p>
            <a:pPr marR="274320" lvl="1">
              <a:spcBef>
                <a:spcPct val="0"/>
              </a:spcBef>
              <a:spcAft>
                <a:spcPts val="600"/>
              </a:spcAft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Create a database connection</a:t>
            </a:r>
          </a:p>
          <a:p>
            <a:pPr marR="274320" lvl="1">
              <a:spcBef>
                <a:spcPct val="0"/>
              </a:spcBef>
              <a:spcAft>
                <a:spcPts val="600"/>
              </a:spcAft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Navigate through the objects of a database</a:t>
            </a:r>
          </a:p>
          <a:p>
            <a:pPr marR="274320" lvl="1">
              <a:spcBef>
                <a:spcPct val="0"/>
              </a:spcBef>
              <a:spcAft>
                <a:spcPts val="600"/>
              </a:spcAft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View the column definitions for a table</a:t>
            </a:r>
          </a:p>
          <a:p>
            <a:pPr marR="274320" lvl="1">
              <a:spcBef>
                <a:spcPct val="0"/>
              </a:spcBef>
              <a:spcAft>
                <a:spcPts val="600"/>
              </a:spcAft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View the data for a table</a:t>
            </a:r>
          </a:p>
          <a:p>
            <a:pPr marR="274320" lvl="1">
              <a:spcBef>
                <a:spcPct val="0"/>
              </a:spcBef>
              <a:spcAft>
                <a:spcPts val="600"/>
              </a:spcAft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Edit the column definitions for a table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Use MySQL Workbench to enter, run, open, and save SQL statements and scripts.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  <a:tab pos="365760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Use the MySQL Reference Manual to look up information about SQL statements.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F79AA-2B54-4757-AA32-9D7E25E5E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8169-C151-44D2-8E66-9BA66199A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40798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33D4-7A89-4715-9EFF-55A76EC26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Home page of MySQL Workbench</a:t>
            </a:r>
            <a:endParaRPr lang="en-US"/>
          </a:p>
        </p:txBody>
      </p:sp>
      <p:pic>
        <p:nvPicPr>
          <p:cNvPr id="7" name="Content Placeholder 6" descr="See page 43 in book.">
            <a:extLst>
              <a:ext uri="{FF2B5EF4-FFF2-40B4-BE49-F238E27FC236}">
                <a16:creationId xmlns:a16="http://schemas.microsoft.com/office/drawing/2014/main" id="{D9CF53AA-0349-4C59-BD01-3657532BCD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740397"/>
            <a:ext cx="6846401" cy="451752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45FFC-A6B1-4C18-9F08-50B5312D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7F644-4669-4BD5-8893-F8F18C4B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42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4991-B3EF-4FA2-BCAE-7246ED785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dialog box for opening database connections</a:t>
            </a:r>
            <a:endParaRPr lang="en-US"/>
          </a:p>
        </p:txBody>
      </p:sp>
      <p:pic>
        <p:nvPicPr>
          <p:cNvPr id="7" name="Content Placeholder 6" descr="See page 45 in book.">
            <a:extLst>
              <a:ext uri="{FF2B5EF4-FFF2-40B4-BE49-F238E27FC236}">
                <a16:creationId xmlns:a16="http://schemas.microsoft.com/office/drawing/2014/main" id="{FF8322CE-BB88-40E6-B31B-6991B8A841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76300" y="1600200"/>
            <a:ext cx="6846401" cy="451752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CFD08-1CA3-4299-A2A3-950CE2790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7F708-0EBC-4AFF-B6DE-61EEE37E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49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30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4163-B5D5-4843-ADD8-93A5AD9A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81001"/>
            <a:ext cx="7315200" cy="6001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simple client/server system</a:t>
            </a:r>
            <a:endParaRPr lang="en-US" sz="28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3E6BA-6CCE-48CF-A0EA-ECA83837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9DE05-5726-41C7-B891-93F15E76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FB886-49B1-439C-82CA-9172C9D6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6" descr="See page 5 in book">
            <a:extLst>
              <a:ext uri="{FF2B5EF4-FFF2-40B4-BE49-F238E27FC236}">
                <a16:creationId xmlns:a16="http://schemas.microsoft.com/office/drawing/2014/main" id="{AC3FB06B-9A9F-43A6-9356-7D08B86DD50E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5623831" cy="46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2890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9D8B903-B4AC-41DA-AC12-57ED689B63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8200" y="1447800"/>
            <a:ext cx="7662502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680D52-6F77-468F-9619-862C57DF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1715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Startup/Shutdown option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MySQL Workbench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7A0C-6C48-450D-810B-80F5BA7B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5DC9A-E984-408C-A38A-FC44D5FB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50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D8ACD3-E6BA-4A16-B33B-2DC18CAFBC26}"/>
              </a:ext>
            </a:extLst>
          </p:cNvPr>
          <p:cNvCxnSpPr/>
          <p:nvPr/>
        </p:nvCxnSpPr>
        <p:spPr bwMode="auto">
          <a:xfrm>
            <a:off x="533400" y="5181600"/>
            <a:ext cx="609600" cy="22860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4487DA-53EE-45E3-ADB7-F76DAA20C4D8}"/>
              </a:ext>
            </a:extLst>
          </p:cNvPr>
          <p:cNvCxnSpPr/>
          <p:nvPr/>
        </p:nvCxnSpPr>
        <p:spPr bwMode="auto">
          <a:xfrm>
            <a:off x="233363" y="4610100"/>
            <a:ext cx="7620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E91F37-F1E6-450D-B45F-EEE6F60DBE52}"/>
              </a:ext>
            </a:extLst>
          </p:cNvPr>
          <p:cNvCxnSpPr/>
          <p:nvPr/>
        </p:nvCxnSpPr>
        <p:spPr bwMode="auto">
          <a:xfrm>
            <a:off x="233363" y="3148011"/>
            <a:ext cx="7620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273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DDFF-F9B9-4B27-A262-38B36EA7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stop and start the database server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51B2B-4144-45B1-8E66-5DA7D6449D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7391400" cy="4114800"/>
          </a:xfrm>
        </p:spPr>
        <p:txBody>
          <a:bodyPr/>
          <a:lstStyle/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In the Navigator window, select the Startup/Shutdown option.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Click the Stop Server button to stop the database server. Or, click the Start Server button to start it.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After you install MySQL, the database server usually starts automatically each time you start your computer. 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F6484-D3C3-4DB3-9905-9EFDEAA4A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93C11-9B73-4D42-9ED2-28D00D05B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45131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E443-09D4-4752-90E8-800600DC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tables available for the AP database</a:t>
            </a:r>
            <a:endParaRPr lang="en-US"/>
          </a:p>
        </p:txBody>
      </p:sp>
      <p:pic>
        <p:nvPicPr>
          <p:cNvPr id="7" name="Content Placeholder 6" descr="See page 49 in book.">
            <a:extLst>
              <a:ext uri="{FF2B5EF4-FFF2-40B4-BE49-F238E27FC236}">
                <a16:creationId xmlns:a16="http://schemas.microsoft.com/office/drawing/2014/main" id="{185F10A2-E107-45C4-94D4-B822F9E4E4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600199"/>
            <a:ext cx="7467600" cy="490538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78F2-7BC9-4739-A8D9-71CF11F5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5BCBE-C883-49A9-A79D-BF2D4486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52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F62F3B-17BA-4FDE-B76D-E23647638041}"/>
              </a:ext>
            </a:extLst>
          </p:cNvPr>
          <p:cNvCxnSpPr/>
          <p:nvPr/>
        </p:nvCxnSpPr>
        <p:spPr bwMode="auto">
          <a:xfrm flipH="1">
            <a:off x="1905000" y="4495800"/>
            <a:ext cx="304800" cy="68580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8472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77E9A-E06E-4C20-9E64-392641D7C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data for the Invoices table in a Result grid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95CFE-178A-4954-9E77-A20475C9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F901C-A034-450F-87AA-539E337F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130EB-1EC5-4313-8D36-318CD0D1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828800"/>
            <a:ext cx="2162175" cy="2057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BD0838-8EDB-4DCB-9F63-B42DD376DF9D}"/>
              </a:ext>
            </a:extLst>
          </p:cNvPr>
          <p:cNvCxnSpPr/>
          <p:nvPr/>
        </p:nvCxnSpPr>
        <p:spPr bwMode="auto">
          <a:xfrm flipV="1">
            <a:off x="1981200" y="3166021"/>
            <a:ext cx="395287" cy="38099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ee page 51 in book.">
            <a:extLst>
              <a:ext uri="{FF2B5EF4-FFF2-40B4-BE49-F238E27FC236}">
                <a16:creationId xmlns:a16="http://schemas.microsoft.com/office/drawing/2014/main" id="{7A732AC6-482E-404A-B680-0FBB64C4B2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47799" y="1771650"/>
            <a:ext cx="750636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00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54B-E560-48BA-BE2D-5ABFABB3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view the data for a table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49276-3FB9-4054-8C12-8661335D9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Right-click the table in the Schemas section of the Navigator window.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Select the Select Rows - Limit 1000 command to display it in a Result grid.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endParaRPr lang="en-US">
              <a:latin typeface="Times New Roman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endParaRPr lang="en-US">
              <a:latin typeface="Times New Roman" pitchFamily="18" charset="0"/>
              <a:ea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edit the data for a table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View the data.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Use the buttons at the top of the Result grid to insert, update, and delete rows.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Click the Apply button at the bottom of the tab to apply the changes.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0F263-BA23-48FD-B203-2FC5C018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79FB-A620-4084-AC8E-8FC08256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54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6DD4E7-7A41-4954-B457-402C6B41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012" y="2362200"/>
            <a:ext cx="2771775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BAF3F-8C20-41C5-AE5E-C980FC61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6" y="5553075"/>
            <a:ext cx="61436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107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8C66-2301-441A-8CB5-284262BF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column definitions for the Vendors table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838EC-C779-456D-96C1-AA29B126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5B9D-FA1D-44AE-A9B8-91896238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B18E2-A56F-4C6E-A405-AE79379B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9660"/>
            <a:ext cx="2190750" cy="21717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08F7C5-FA85-4BBB-82BD-C1B1BCE58143}"/>
              </a:ext>
            </a:extLst>
          </p:cNvPr>
          <p:cNvCxnSpPr/>
          <p:nvPr/>
        </p:nvCxnSpPr>
        <p:spPr bwMode="auto">
          <a:xfrm flipH="1">
            <a:off x="2266950" y="2743199"/>
            <a:ext cx="304800" cy="68580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See page 53 in book.">
            <a:extLst>
              <a:ext uri="{FF2B5EF4-FFF2-40B4-BE49-F238E27FC236}">
                <a16:creationId xmlns:a16="http://schemas.microsoft.com/office/drawing/2014/main" id="{9FE5FD7D-2DA2-4F5A-9486-2DC63EE2424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752600" y="1456158"/>
            <a:ext cx="6781800" cy="52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1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F932-4674-4969-B11C-07E99569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3539"/>
            <a:ext cx="4953000" cy="975211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view the column definitions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650A8-08E3-4632-AE73-B1B7314E7A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575" y="2305049"/>
            <a:ext cx="6477000" cy="3067051"/>
          </a:xfrm>
        </p:spPr>
        <p:txBody>
          <a:bodyPr/>
          <a:lstStyle/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607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Right-click the table name in the Navigator window and select the Alter Table command.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607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Select the Columns tab at the bottom of the window that’s displayed.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edit the column definitions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View the column definitions.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Use the resulting window to add new columns and modify and delete existing columns.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315CC-4A23-462A-A9FD-36E566AB9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0AB9A-01FD-4D1A-B528-4CD6FBE09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018E9-B689-4D32-890E-2465F4931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152400"/>
            <a:ext cx="3409950" cy="2152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25EA17-641D-4D9D-8E24-C2D4B53B3A49}"/>
              </a:ext>
            </a:extLst>
          </p:cNvPr>
          <p:cNvSpPr/>
          <p:nvPr/>
        </p:nvSpPr>
        <p:spPr>
          <a:xfrm>
            <a:off x="904875" y="5540513"/>
            <a:ext cx="733425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2000"/>
              <a:t>To add a column, click the Column Name field in an empty row and enter an appropriate value.</a:t>
            </a:r>
          </a:p>
        </p:txBody>
      </p:sp>
    </p:spTree>
    <p:extLst>
      <p:ext uri="{BB962C8B-B14F-4D97-AF65-F5344CB8AC3E}">
        <p14:creationId xmlns:p14="http://schemas.microsoft.com/office/powerpoint/2010/main" val="185002918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182F-F7DC-4184-B9CF-310ABD9C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91925"/>
            <a:ext cx="77724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and its results</a:t>
            </a:r>
            <a:endParaRPr lang="en-US"/>
          </a:p>
        </p:txBody>
      </p:sp>
      <p:pic>
        <p:nvPicPr>
          <p:cNvPr id="7" name="Content Placeholder 6" descr="See page 55 in book.">
            <a:extLst>
              <a:ext uri="{FF2B5EF4-FFF2-40B4-BE49-F238E27FC236}">
                <a16:creationId xmlns:a16="http://schemas.microsoft.com/office/drawing/2014/main" id="{FA3F3CB1-1FEA-464B-823F-15507B7B52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41313" y="1143000"/>
            <a:ext cx="8191551" cy="5410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BD18-763D-4923-9116-C652EE57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1D74-340F-4125-90BA-BAD7B7BF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4445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625A-65CD-4C67-9C69-83EF652B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enter a SQL statement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F9F194-FA68-40BB-B354-3F6755C5F5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28575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Press Ctrl+T or click the Create New SQL Tab button in the SQL Editor toolbar to open a new code editor tab.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28575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Type the SQL statement into the SQL editor.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execute a SQL statement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Press Ctrl+Enter or click the Execute Current Statement button in the SQL Editor toolbar.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If the statement retrieves data, the data is displayed in a Result grid.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43C20-5306-4008-9F8A-EB49F52A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9262-116B-4AE6-B401-142DC7E8C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427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285C-66D9-4A04-BF38-26287B99A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2070"/>
            <a:ext cx="7315200" cy="1107996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SQL Additions tab with a snippet created by a user</a:t>
            </a:r>
            <a:endParaRPr lang="en-US"/>
          </a:p>
        </p:txBody>
      </p:sp>
      <p:pic>
        <p:nvPicPr>
          <p:cNvPr id="7" name="Content Placeholder 6" descr="See page 57 in book.">
            <a:extLst>
              <a:ext uri="{FF2B5EF4-FFF2-40B4-BE49-F238E27FC236}">
                <a16:creationId xmlns:a16="http://schemas.microsoft.com/office/drawing/2014/main" id="{CDCACE8A-6B3B-4AC6-9AFA-38B45CE916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8190" y="1756201"/>
            <a:ext cx="8967619" cy="3200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BF573-501E-40D7-944D-AE34F00B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025DD-B8D7-49FE-98B4-AF66B825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59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B8E7A7-C8D7-41A9-8216-52C076F6AD3B}"/>
              </a:ext>
            </a:extLst>
          </p:cNvPr>
          <p:cNvSpPr/>
          <p:nvPr/>
        </p:nvSpPr>
        <p:spPr>
          <a:xfrm>
            <a:off x="838200" y="5232737"/>
            <a:ext cx="7225867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2000">
                <a:solidFill>
                  <a:srgbClr val="4C5773"/>
                </a:solidFill>
                <a:latin typeface="+mn-lt"/>
              </a:rPr>
              <a:t>SQL Snippets allow you to save SQL code as a snippet, and then you or other SQL authors can refer to that snippet later on</a:t>
            </a:r>
            <a:endParaRPr lang="en-US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97145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239B-A32F-4F1F-8E1D-18C67055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three hardware components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a client/server system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7E878-69D5-4CE1-8A16-EE32322EE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905000"/>
            <a:ext cx="7391400" cy="4038600"/>
          </a:xfrm>
        </p:spPr>
        <p:txBody>
          <a:bodyPr/>
          <a:lstStyle/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Clients 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Server 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Network </a:t>
            </a: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Terms to know about client/server systems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Local area network (LAN)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Wide area network (WAN)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Enterprise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29404-7CE6-469C-918F-EBE751DA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8CFDA-FF84-4381-86C4-BC456E74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D169B-6E8F-4276-9094-5618431A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4283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13597B-E6BF-4B55-A916-3B062B94F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162" y="152400"/>
            <a:ext cx="2276475" cy="2552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EB0DD-2C93-4967-BA50-A0FA0E092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a snippet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083CA8-F600-46E6-A060-9F4313438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2047875"/>
            <a:ext cx="7010400" cy="4500620"/>
          </a:xfrm>
        </p:spPr>
        <p:txBody>
          <a:bodyPr/>
          <a:lstStyle/>
          <a:p>
            <a:pPr marL="342900" indent="-342900">
              <a:tabLst>
                <a:tab pos="342900" algn="l"/>
              </a:tabLst>
            </a:pPr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To display any category of snippets, select the category from the drop-down list at the top of the Snippets tab. </a:t>
            </a:r>
          </a:p>
          <a:p>
            <a:pPr marL="342900" indent="-342900"/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Select the snippet and then click the Insert Snippet button at the top of the Snippets tab.</a:t>
            </a:r>
          </a:p>
          <a:p>
            <a:pPr marL="342900" indent="-342900"/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Edit the snippet code so it’s appropriate for your SQL statement.</a:t>
            </a:r>
          </a:p>
          <a:p>
            <a:r>
              <a:rPr lang="en-US" sz="2400" b="1">
                <a:solidFill>
                  <a:srgbClr val="000099"/>
                </a:solidFill>
                <a:latin typeface="+mj-lt"/>
                <a:cs typeface="Times New Roman" panose="02020603050405020304" pitchFamily="18" charset="0"/>
              </a:rPr>
              <a:t>How to replace code with a snippet</a:t>
            </a:r>
          </a:p>
          <a:p>
            <a:pPr marL="342900" indent="-342900"/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Select the code.</a:t>
            </a:r>
          </a:p>
          <a:p>
            <a:pPr marL="342900" indent="-342900"/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Select the snippet you want to replace the code with.</a:t>
            </a:r>
          </a:p>
          <a:p>
            <a:pPr marL="342900" indent="-342900"/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Click the Replace Current Text button.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BF8E8-9A65-4442-86B1-BE88C00E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5662B-3B48-4CA9-AA02-0942188D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2820A-6A0E-4A24-BF7C-A20B51AE1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535" y="3459985"/>
            <a:ext cx="2228850" cy="1676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37FA33-9A8C-43E3-9376-5D7E9ACE94EC}"/>
              </a:ext>
            </a:extLst>
          </p:cNvPr>
          <p:cNvCxnSpPr/>
          <p:nvPr/>
        </p:nvCxnSpPr>
        <p:spPr bwMode="auto">
          <a:xfrm flipH="1">
            <a:off x="7743824" y="1846701"/>
            <a:ext cx="304800" cy="68580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83782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B8D98-DCF5-4E9A-9BD8-F63E03F2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209800"/>
            <a:ext cx="381000" cy="31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D8744-37AD-4D9F-AADD-231EECE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create your own snippet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74A1FDA-BAFE-4D67-A039-58F7A1C10F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7391400" cy="4572000"/>
          </a:xfrm>
        </p:spPr>
        <p:txBody>
          <a:bodyPr/>
          <a:lstStyle/>
          <a:p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Enter the code for the snippet into a SQL editor tab.</a:t>
            </a:r>
          </a:p>
          <a:p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Select the category where you want to save the snippet.</a:t>
            </a:r>
          </a:p>
          <a:p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Click the Save Snippet button (    ) in the SQL Editor toolbar, and enter a name for the snippet.</a:t>
            </a:r>
          </a:p>
          <a:p>
            <a:r>
              <a:rPr lang="en-US" sz="2400" b="1">
                <a:solidFill>
                  <a:srgbClr val="000099"/>
                </a:solidFill>
              </a:rPr>
              <a:t>How to delete a snippet</a:t>
            </a:r>
          </a:p>
          <a:p>
            <a:pPr marL="342900" indent="-342900"/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Right-click the snippet in the Snippets tab.</a:t>
            </a:r>
          </a:p>
          <a:p>
            <a:pPr marL="342900" indent="-342900"/>
            <a:r>
              <a:rPr lang="en-US">
                <a:latin typeface="Times New Roman" pitchFamily="18" charset="0"/>
                <a:cs typeface="Times New Roman" panose="02020603050405020304" pitchFamily="18" charset="0"/>
              </a:rPr>
              <a:t>Select the Delete Snippet item.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8265E-91AF-4EA7-9961-E5BE45D2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4586B-81A9-4001-9249-4BAF9989B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8927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9FB5-6AE6-4526-9294-3D5C97FB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558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handle syntax errors</a:t>
            </a:r>
            <a:endParaRPr lang="en-US"/>
          </a:p>
        </p:txBody>
      </p:sp>
      <p:pic>
        <p:nvPicPr>
          <p:cNvPr id="7" name="Content Placeholder 6" descr="See page 59 in book.">
            <a:extLst>
              <a:ext uri="{FF2B5EF4-FFF2-40B4-BE49-F238E27FC236}">
                <a16:creationId xmlns:a16="http://schemas.microsoft.com/office/drawing/2014/main" id="{639FD351-7B72-4264-9762-872C59D2B28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29602" y="1143000"/>
            <a:ext cx="7576197" cy="500582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D516E-2B6B-472B-8D30-5719ACD7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0C52C-BE32-4364-B7CE-650E50D64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7249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ADC6-1206-4AF9-ADA7-55D6B46E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Common causes of errors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D1A7B-57E4-4CF8-88A2-CACC0A3875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7391400" cy="45720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Having the wrong database selected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Misspelling the name of a table or column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Misspelling a keyword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Omitting the closing quotation mark for a character string</a:t>
            </a:r>
          </a:p>
          <a:p>
            <a:endParaRPr lang="en-US" sz="2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13EA4-4207-402E-829E-B36BE9B1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C2A2E-CFE7-432A-8F39-2DEFD9F6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2474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F422-4F8D-4E8A-A23F-00F80E85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Open SQL Script dialog box</a:t>
            </a:r>
            <a:endParaRPr lang="en-US"/>
          </a:p>
        </p:txBody>
      </p:sp>
      <p:pic>
        <p:nvPicPr>
          <p:cNvPr id="7" name="Content Placeholder 6" descr="See page 61 in book.">
            <a:extLst>
              <a:ext uri="{FF2B5EF4-FFF2-40B4-BE49-F238E27FC236}">
                <a16:creationId xmlns:a16="http://schemas.microsoft.com/office/drawing/2014/main" id="{BB8BB20D-CC26-4F20-95C4-E618BE4409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1362977"/>
            <a:ext cx="7370509" cy="487003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0A71D-F8BC-40AD-9708-62531D26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D1F51-8FAF-4525-9008-609CE01CA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07183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DB95-FFA9-417D-88A5-057E500F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open a SQL script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2ED04-E25B-4088-BE7C-8A950FEDF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Click the Open SQL Script File button in the SQL Editor toolbar or press the Ctrl+Shift+O keys.</a:t>
            </a:r>
          </a:p>
          <a:p>
            <a:pPr marL="342900" marR="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228600" algn="l"/>
                <a:tab pos="347345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Use the Open SQL Script dialog box to locate and open the SQL script.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2C16C-6BBD-4BB9-A744-515A6844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F342-20EA-43F4-97E4-F93809CF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65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0F774-D516-4A76-A23C-DE69C71B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5" y="2819400"/>
            <a:ext cx="3400425" cy="25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663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D08C-728E-44DA-AD60-74D6FDD0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78703"/>
            <a:ext cx="7696200" cy="553998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8.0 Reference Manual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EBBC9-2683-419D-BEAD-1109B0BCC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1378261"/>
            <a:ext cx="8153400" cy="3581400"/>
          </a:xfrm>
        </p:spPr>
        <p:txBody>
          <a:bodyPr/>
          <a:lstStyle/>
          <a:p>
            <a:pPr marL="347345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b="1" u="sng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https://dev.mysql.com/doc/workbench/en/</a:t>
            </a:r>
            <a:endParaRPr lang="en-US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F787E-602A-45F4-8CEB-5A482C50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810BF-C9D0-4811-8DC1-B10DACBE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53678-4439-47AD-8963-F6555242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06880"/>
            <a:ext cx="6477000" cy="45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6813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DF639-2261-4E0A-8225-906F02E0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52400"/>
            <a:ext cx="7543800" cy="1107996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syntax of the mysql command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2CE76-421E-4816-B4EC-5AF4EB5ABC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7391400" cy="4571999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–h </a:t>
            </a:r>
            <a:r>
              <a:rPr lang="en-US" sz="1800" b="1" i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hostname</a:t>
            </a: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–u </a:t>
            </a:r>
            <a:r>
              <a:rPr lang="en-US" sz="1800" b="1" i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–p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Examples of the mysql command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–u ap_tester -p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–h localhost –u root –p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–h murach.com –u ap_tester –p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exit the MySQL Command Line Client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mysql&gt; exit;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8892-7A34-4A46-A5AF-A7F5DCE6C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A1299-8506-40CB-BC79-43479A1E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23824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F158-47FE-4972-B7FB-F57D7C2D2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1526"/>
            <a:ext cx="7315200" cy="492443"/>
          </a:xfrm>
        </p:spPr>
        <p:txBody>
          <a:bodyPr/>
          <a:lstStyle/>
          <a:p>
            <a:r>
              <a:rPr lang="en-US" sz="3200"/>
              <a:t>Try-It SQL Editor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8DC2C-EE36-4E34-AE40-B39498E17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7675" y="5623556"/>
            <a:ext cx="8001000" cy="942917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https://www.w3schools.com/sql/trysql.asp?filename=trysql_op_or</a:t>
            </a:r>
            <a:endParaRPr lang="en-US">
              <a:solidFill>
                <a:schemeClr val="accent2"/>
              </a:solidFill>
            </a:endParaRPr>
          </a:p>
          <a:p>
            <a:r>
              <a:rPr lang="en-US"/>
              <a:t>Interactive browser based SQL environment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D8E2A-FB2F-4E62-BD58-8B7D4B9B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7C5FB-AE98-4F54-B17A-C4D90744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DEFA1-D603-410B-8663-A326FE46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91681"/>
            <a:ext cx="6324600" cy="461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3945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B365A-B279-4AE2-9F74-B522ADE85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48" y="914401"/>
            <a:ext cx="7103204" cy="56387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81097-BD05-44C8-9805-B6707F4F7F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304800"/>
            <a:ext cx="7391400" cy="4572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Select * from Categories;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6337A-9089-49DE-9DBA-F34D9E39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156BE-A8E8-4E11-9169-05B4CCE4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69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4858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D8C6-7683-4F47-9DE2-3250E549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software, server software,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 SQL interface</a:t>
            </a:r>
            <a:endParaRPr lang="en-US"/>
          </a:p>
        </p:txBody>
      </p:sp>
      <p:pic>
        <p:nvPicPr>
          <p:cNvPr id="10" name="Content Placeholder 9" descr="See page 7 in book.">
            <a:extLst>
              <a:ext uri="{FF2B5EF4-FFF2-40B4-BE49-F238E27FC236}">
                <a16:creationId xmlns:a16="http://schemas.microsoft.com/office/drawing/2014/main" id="{04702DBA-CFC8-45F0-8D05-46FAC1398F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03890" y="2057400"/>
            <a:ext cx="6511092" cy="254225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714E0-B1F7-45FC-BB31-7EE59BFDE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263BB-2974-4358-B30F-0D137AE6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05F2A-5B21-457C-BA90-8276234A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802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3FBDCA-E3A1-4A63-AF5B-8049F1B4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3" y="264112"/>
            <a:ext cx="8146777" cy="64414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C3957-38CA-4AF7-9F55-D83EA467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A07FB-F8E7-481C-8C8A-D3845204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84321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C3957-38CA-4AF7-9F55-D83EA467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A07FB-F8E7-481C-8C8A-D3845204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F3073-373B-4192-BD8A-FEF23A15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8435"/>
            <a:ext cx="7689577" cy="60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0771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A755-3EC7-4DCF-9530-4C0F84AD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Based MySQL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2DB1F-799E-43DB-A4C9-FB3B2437D1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219200"/>
            <a:ext cx="7391400" cy="5029200"/>
          </a:xfrm>
        </p:spPr>
        <p:txBody>
          <a:bodyPr/>
          <a:lstStyle/>
          <a:p>
            <a:r>
              <a:rPr lang="en-US"/>
              <a:t>PC users, Mac users, and Linux users can equally use regardless of machine types or capabilities</a:t>
            </a:r>
          </a:p>
          <a:p>
            <a:r>
              <a:rPr lang="en-US"/>
              <a:t>Installation is easy</a:t>
            </a:r>
          </a:p>
          <a:p>
            <a:r>
              <a:rPr lang="en-US"/>
              <a:t>Cloud9 (bought from Amazon)</a:t>
            </a:r>
          </a:p>
          <a:p>
            <a:r>
              <a:rPr lang="en-US"/>
              <a:t>Google Cloud MySQL</a:t>
            </a:r>
          </a:p>
          <a:p>
            <a:r>
              <a:rPr lang="en-US" err="1"/>
              <a:t>GoormIDE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E1B5B-5807-427C-86D4-9AED654C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2863-087E-4537-8FBE-E56FA824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06013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7465C-F4C0-48E3-A970-B364852B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18" y="1830684"/>
            <a:ext cx="6631709" cy="4653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9AB86-CD9D-4E7A-B02A-259C6A1B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Creating Google Account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24D18-376F-4329-B88B-8E88CFA3D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7976"/>
            <a:ext cx="7886700" cy="464624"/>
          </a:xfrm>
        </p:spPr>
        <p:txBody>
          <a:bodyPr>
            <a:normAutofit/>
          </a:bodyPr>
          <a:lstStyle/>
          <a:p>
            <a:r>
              <a:rPr lang="en-US" sz="2000"/>
              <a:t>cloud.google.com – for getting free Google Cloud account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7F7D73-8598-4157-8BA5-17F19126979D}"/>
              </a:ext>
            </a:extLst>
          </p:cNvPr>
          <p:cNvCxnSpPr/>
          <p:nvPr/>
        </p:nvCxnSpPr>
        <p:spPr>
          <a:xfrm flipH="1">
            <a:off x="7687340" y="1594884"/>
            <a:ext cx="988827" cy="125464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1361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1AB4A5-F31F-41BF-B26F-693C9CF66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791" y="163107"/>
            <a:ext cx="5297937" cy="43025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715118-5EBE-4A63-B299-20D7FAA03A19}"/>
              </a:ext>
            </a:extLst>
          </p:cNvPr>
          <p:cNvSpPr/>
          <p:nvPr/>
        </p:nvSpPr>
        <p:spPr>
          <a:xfrm>
            <a:off x="638410" y="4839218"/>
            <a:ext cx="4667237" cy="9233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/>
              <a:t>Enter your google account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If you already signed in to google account, you will see your account displayed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F04B9-28E2-4708-8A10-7FE0936F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91" y="3111389"/>
            <a:ext cx="3232513" cy="358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40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A755-3EC7-4DCF-9530-4C0F84AD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new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D4F82-D7C5-4D4E-A956-172C087A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73" y="1283788"/>
            <a:ext cx="7696200" cy="33396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E1B5B-5807-427C-86D4-9AED654C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2018, Mike Murach &amp; Associates,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2863-087E-4537-8FBE-E56FA824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C2,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75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544DF2-B71D-488B-85AF-5C36419D1523}"/>
              </a:ext>
            </a:extLst>
          </p:cNvPr>
          <p:cNvCxnSpPr/>
          <p:nvPr/>
        </p:nvCxnSpPr>
        <p:spPr>
          <a:xfrm flipH="1">
            <a:off x="2819400" y="1071642"/>
            <a:ext cx="760228" cy="98575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3E1463-CD3E-41BF-AE6B-77B7D11DC23B}"/>
              </a:ext>
            </a:extLst>
          </p:cNvPr>
          <p:cNvCxnSpPr/>
          <p:nvPr/>
        </p:nvCxnSpPr>
        <p:spPr>
          <a:xfrm flipH="1">
            <a:off x="6324600" y="1233840"/>
            <a:ext cx="988827" cy="125464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6DC7AAF-58D8-4C15-BADE-73544A60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628" y="3049069"/>
            <a:ext cx="5189483" cy="35729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4FB99A-EE44-42FE-9915-970C5301CC4C}"/>
              </a:ext>
            </a:extLst>
          </p:cNvPr>
          <p:cNvCxnSpPr/>
          <p:nvPr/>
        </p:nvCxnSpPr>
        <p:spPr>
          <a:xfrm flipH="1">
            <a:off x="4307073" y="3996100"/>
            <a:ext cx="988827" cy="125464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FA50DF-26F4-45DD-8F60-07E96191BDB6}"/>
              </a:ext>
            </a:extLst>
          </p:cNvPr>
          <p:cNvCxnSpPr/>
          <p:nvPr/>
        </p:nvCxnSpPr>
        <p:spPr>
          <a:xfrm flipH="1">
            <a:off x="4043787" y="5023996"/>
            <a:ext cx="988827" cy="125464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89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2036E-9D7F-429C-A470-0F48B52AA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61858"/>
            <a:ext cx="7886700" cy="71104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The small panels (called Cards) can be rearranged by clicking on the top of each panel and moving to other location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CE822D-7FD0-4669-8077-9FF542E9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7" y="326571"/>
            <a:ext cx="6602541" cy="50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3485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4313-4AE0-4BE4-8FD2-B5F13CE3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2ACE-7E38-400D-AA45-2FD74F03A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8615"/>
            <a:ext cx="7886700" cy="2090385"/>
          </a:xfrm>
        </p:spPr>
        <p:txBody>
          <a:bodyPr/>
          <a:lstStyle/>
          <a:p>
            <a:r>
              <a:rPr lang="en-US"/>
              <a:t>Project Info is clicked and the panels are minimized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A5EE0-0B78-4731-8054-D88B0B6E5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8" y="2151629"/>
            <a:ext cx="7674429" cy="310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56067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706B6-5926-481E-A8A5-FA8E9AAE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90" y="2629670"/>
            <a:ext cx="452276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909DC-6BE9-4964-BD7D-DE9B47D6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Cloud SQL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B5E0-205E-4516-A833-F70729681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46" y="1188905"/>
            <a:ext cx="3554980" cy="482579"/>
          </a:xfrm>
        </p:spPr>
        <p:txBody>
          <a:bodyPr/>
          <a:lstStyle/>
          <a:p>
            <a:r>
              <a:rPr lang="en-US"/>
              <a:t>Click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759446-B71D-4191-9A20-4914A614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0" y="2340922"/>
            <a:ext cx="2417932" cy="43112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2791B2-DC71-4B0D-89E1-843E854D6F01}"/>
              </a:ext>
            </a:extLst>
          </p:cNvPr>
          <p:cNvSpPr txBox="1"/>
          <p:nvPr/>
        </p:nvSpPr>
        <p:spPr>
          <a:xfrm>
            <a:off x="4499803" y="1453175"/>
            <a:ext cx="4095754" cy="43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on Create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15809C-7002-418E-9631-6E0CB441ED7A}"/>
              </a:ext>
            </a:extLst>
          </p:cNvPr>
          <p:cNvCxnSpPr/>
          <p:nvPr/>
        </p:nvCxnSpPr>
        <p:spPr>
          <a:xfrm flipH="1">
            <a:off x="1032387" y="1539674"/>
            <a:ext cx="121109" cy="888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0BD6B09-E2D8-4629-8AAF-866276443872}"/>
              </a:ext>
            </a:extLst>
          </p:cNvPr>
          <p:cNvSpPr/>
          <p:nvPr/>
        </p:nvSpPr>
        <p:spPr>
          <a:xfrm>
            <a:off x="2076269" y="1512624"/>
            <a:ext cx="169790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r>
              <a:rPr lang="en-US" sz="2400"/>
              <a:t>Click on SQL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7B845A-876D-4C0D-A76C-1A1C9C4FC20C}"/>
              </a:ext>
            </a:extLst>
          </p:cNvPr>
          <p:cNvCxnSpPr/>
          <p:nvPr/>
        </p:nvCxnSpPr>
        <p:spPr>
          <a:xfrm flipH="1">
            <a:off x="1585072" y="1966896"/>
            <a:ext cx="799374" cy="452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64A9F-8705-4C3C-8DB9-C6B8F06E1D31}"/>
              </a:ext>
            </a:extLst>
          </p:cNvPr>
          <p:cNvCxnSpPr/>
          <p:nvPr/>
        </p:nvCxnSpPr>
        <p:spPr>
          <a:xfrm>
            <a:off x="5454596" y="1874504"/>
            <a:ext cx="1403404" cy="4297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356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48A353-2860-42AE-BE9E-3DC3AC2F7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05480"/>
            <a:ext cx="6775080" cy="52625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AEFF86-B837-443F-8BD8-8C0B8CA495CD}"/>
              </a:ext>
            </a:extLst>
          </p:cNvPr>
          <p:cNvCxnSpPr/>
          <p:nvPr/>
        </p:nvCxnSpPr>
        <p:spPr>
          <a:xfrm>
            <a:off x="381000" y="685800"/>
            <a:ext cx="1253993" cy="232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82AEF8-9D89-472A-8EA8-76831C873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20" y="4953000"/>
            <a:ext cx="6975607" cy="13330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5493B6-3226-45A7-B528-E58D88E35813}"/>
              </a:ext>
            </a:extLst>
          </p:cNvPr>
          <p:cNvCxnSpPr/>
          <p:nvPr/>
        </p:nvCxnSpPr>
        <p:spPr>
          <a:xfrm flipH="1">
            <a:off x="7699005" y="4612822"/>
            <a:ext cx="731122" cy="137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481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71EC-4818-4407-BA5B-14EBFD5D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software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5D89E-A85B-49AB-AD4A-47654EE36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47800"/>
            <a:ext cx="7391400" cy="2971800"/>
          </a:xfrm>
        </p:spPr>
        <p:txBody>
          <a:bodyPr/>
          <a:lstStyle/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Database management system (DBMS)</a:t>
            </a:r>
          </a:p>
          <a:p>
            <a:pPr marR="274320" lvl="1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The DBMS does the </a:t>
            </a:r>
            <a:r>
              <a:rPr lang="en-US" i="1" spc="-10">
                <a:latin typeface="Times New Roman" pitchFamily="18" charset="0"/>
                <a:ea typeface="Times New Roman" panose="02020603050405020304" pitchFamily="18" charset="0"/>
              </a:rPr>
              <a:t>back-end processing</a:t>
            </a:r>
            <a:endParaRPr lang="en-US" spc="-10">
              <a:latin typeface="Times New Roman" pitchFamily="18" charset="0"/>
              <a:ea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8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 software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Application software</a:t>
            </a:r>
          </a:p>
          <a:p>
            <a:pPr marR="274320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Data access API (application programming interface)</a:t>
            </a:r>
          </a:p>
          <a:p>
            <a:pPr marR="274320" lvl="1">
              <a:spcBef>
                <a:spcPct val="0"/>
              </a:spcBef>
              <a:spcAft>
                <a:spcPts val="600"/>
              </a:spcAft>
              <a:tabLst>
                <a:tab pos="347345" algn="l"/>
              </a:tabLst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The client software does the </a:t>
            </a:r>
            <a:r>
              <a:rPr lang="en-US" i="1" spc="-10">
                <a:latin typeface="Times New Roman" pitchFamily="18" charset="0"/>
                <a:ea typeface="Times New Roman" panose="02020603050405020304" pitchFamily="18" charset="0"/>
              </a:rPr>
              <a:t>front-end processing</a:t>
            </a:r>
            <a:endParaRPr lang="en-US" spc="-10">
              <a:latin typeface="Times New Roman" pitchFamily="18" charset="0"/>
              <a:ea typeface="Times New Roman" panose="02020603050405020304" pitchFamily="18" charset="0"/>
            </a:endParaRP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767FC-4DD0-4320-BC31-8E4F0A245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MySQL 3rd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DFA76-FFB3-4FA8-BCFC-B8449D67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2AF00-61D8-4EB1-B62A-738C66E8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9" descr="See page 7 in book.">
            <a:extLst>
              <a:ext uri="{FF2B5EF4-FFF2-40B4-BE49-F238E27FC236}">
                <a16:creationId xmlns:a16="http://schemas.microsoft.com/office/drawing/2014/main" id="{59F066AE-B355-4C8E-8BDC-A7BE09CC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87375" y="4653353"/>
            <a:ext cx="4138382" cy="1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80580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0994F-CFE2-4324-A1DF-950302A17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83" y="201921"/>
            <a:ext cx="7886700" cy="4805363"/>
          </a:xfrm>
        </p:spPr>
        <p:txBody>
          <a:bodyPr/>
          <a:lstStyle/>
          <a:p>
            <a:r>
              <a:rPr lang="en-US"/>
              <a:t>Enter instance name and password, select region and zone, and then Create</a:t>
            </a:r>
          </a:p>
          <a:p>
            <a:pPr lvl="1"/>
            <a:r>
              <a:rPr lang="en-US"/>
              <a:t>To make things simple, you can check on “No password”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E4D30-F3FA-4D41-A5F2-031A9837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7022237" cy="5334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C42190-0961-44F2-81E0-08895BE370BF}"/>
              </a:ext>
            </a:extLst>
          </p:cNvPr>
          <p:cNvCxnSpPr/>
          <p:nvPr/>
        </p:nvCxnSpPr>
        <p:spPr>
          <a:xfrm>
            <a:off x="800100" y="1547400"/>
            <a:ext cx="1066800" cy="105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3D1775-3A84-4532-93E2-697E596AC71C}"/>
              </a:ext>
            </a:extLst>
          </p:cNvPr>
          <p:cNvCxnSpPr/>
          <p:nvPr/>
        </p:nvCxnSpPr>
        <p:spPr>
          <a:xfrm>
            <a:off x="838200" y="3738562"/>
            <a:ext cx="1066800" cy="105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7D38B0-FE79-4DE0-A8D2-AE4AFD8DD0AF}"/>
              </a:ext>
            </a:extLst>
          </p:cNvPr>
          <p:cNvCxnSpPr/>
          <p:nvPr/>
        </p:nvCxnSpPr>
        <p:spPr>
          <a:xfrm>
            <a:off x="866775" y="5598877"/>
            <a:ext cx="1066800" cy="1057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696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F3AFB6-A1E3-4FEE-8926-59ED3AE2A764}"/>
              </a:ext>
            </a:extLst>
          </p:cNvPr>
          <p:cNvSpPr/>
          <p:nvPr/>
        </p:nvSpPr>
        <p:spPr>
          <a:xfrm>
            <a:off x="908218" y="5868640"/>
            <a:ext cx="689654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/>
              <a:t>The MySQL database instance is created. It may take a minute or two.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51FA5A1-5597-4C1E-8C37-8B4C45DF0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3029"/>
            <a:ext cx="7100506" cy="52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2171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EA2015-B1BB-4A5C-AA50-58248293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93452"/>
            <a:ext cx="7886700" cy="1886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2A4DE-A8A4-4620-8FF1-9BA3CD98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MySQL using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4F82E-1D49-4C65-99F1-7611E28DD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3949"/>
            <a:ext cx="7886700" cy="4805363"/>
          </a:xfrm>
        </p:spPr>
        <p:txBody>
          <a:bodyPr/>
          <a:lstStyle/>
          <a:p>
            <a:r>
              <a:rPr lang="en-US"/>
              <a:t>Open Google Cloud Platform Console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CE89D0-42A4-4406-9E32-ABB470522D75}"/>
              </a:ext>
            </a:extLst>
          </p:cNvPr>
          <p:cNvCxnSpPr/>
          <p:nvPr/>
        </p:nvCxnSpPr>
        <p:spPr>
          <a:xfrm>
            <a:off x="5562294" y="1671484"/>
            <a:ext cx="1846643" cy="1757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925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FEFFB8A-72CB-47CE-96A7-C5BB88CE6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591676"/>
            <a:ext cx="8153399" cy="60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5550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AB7038-B6B4-4D1F-B0CE-EE96232D3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63" y="1447800"/>
            <a:ext cx="8757874" cy="47828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F831-8B4D-47F4-8FA5-9525FE331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06" y="258939"/>
            <a:ext cx="7886700" cy="98777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Enter: gcloud sql connect mysqlinstance --user=root</a:t>
            </a:r>
          </a:p>
          <a:p>
            <a:r>
              <a:rPr lang="en-US"/>
              <a:t>When asked for password, hit enter (if you did not specify the password)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E088B6-08F5-4046-B3FB-2CB583E48283}"/>
              </a:ext>
            </a:extLst>
          </p:cNvPr>
          <p:cNvSpPr/>
          <p:nvPr/>
        </p:nvSpPr>
        <p:spPr>
          <a:xfrm>
            <a:off x="2590800" y="3168303"/>
            <a:ext cx="3220065" cy="2606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62E9E6-3B95-44F5-A5E9-DD51D46775DF}"/>
              </a:ext>
            </a:extLst>
          </p:cNvPr>
          <p:cNvSpPr/>
          <p:nvPr/>
        </p:nvSpPr>
        <p:spPr>
          <a:xfrm>
            <a:off x="609600" y="3632387"/>
            <a:ext cx="600821" cy="1877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2D0979-A796-4211-9D2A-92311E83E74F}"/>
              </a:ext>
            </a:extLst>
          </p:cNvPr>
          <p:cNvSpPr/>
          <p:nvPr/>
        </p:nvSpPr>
        <p:spPr>
          <a:xfrm>
            <a:off x="4114800" y="4267200"/>
            <a:ext cx="600821" cy="1877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rgbClr val="FFFFFF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48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97779-D1AE-487F-92A7-817613EA1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49045"/>
            <a:ext cx="7886700" cy="3554361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mysql&gt; show databases;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+--------------------+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Database           |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+--------------------+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information_schema |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mysql              |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performance_schema |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| sys                |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+--------------------+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4 rows in set (0.04 sec)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mysql&gt;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BC0517-4288-4CF7-8365-E74FF990886E}"/>
              </a:ext>
            </a:extLst>
          </p:cNvPr>
          <p:cNvSpPr txBox="1"/>
          <p:nvPr/>
        </p:nvSpPr>
        <p:spPr>
          <a:xfrm>
            <a:off x="467327" y="3989620"/>
            <a:ext cx="7886700" cy="987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To exit from the database, type quit and &lt;Enter&gt;</a:t>
            </a:r>
          </a:p>
          <a:p>
            <a:r>
              <a:rPr lang="en-US"/>
              <a:t>Play around a little bit and close the terminal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601AF-1365-4967-A903-ADF7D51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316" y="5063612"/>
            <a:ext cx="3810000" cy="16478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FA89B7-4A6B-4A32-99B5-8A2FEB53563A}"/>
              </a:ext>
            </a:extLst>
          </p:cNvPr>
          <p:cNvCxnSpPr/>
          <p:nvPr/>
        </p:nvCxnSpPr>
        <p:spPr>
          <a:xfrm>
            <a:off x="6531429" y="4757057"/>
            <a:ext cx="870857" cy="44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509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D9F675-C8F8-4DD4-99BD-20141F9E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43000"/>
            <a:ext cx="77724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8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Chapter 3</a:t>
            </a:r>
            <a:endParaRPr lang="en-US" sz="4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861216-0D93-45DB-B668-6385556A17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6400" y="2209800"/>
            <a:ext cx="6019800" cy="2971800"/>
          </a:xfrm>
        </p:spPr>
        <p:txBody>
          <a:bodyPr/>
          <a:lstStyle/>
          <a:p>
            <a:pPr>
              <a:spcBef>
                <a:spcPts val="24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retrieve data</a:t>
            </a:r>
            <a:b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solidFill>
                  <a:srgbClr val="000000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a single table</a:t>
            </a:r>
          </a:p>
          <a:p>
            <a:endParaRPr lang="en-US" sz="4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6491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96AA-4289-4244-818F-E7D37CA6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1" y="457200"/>
            <a:ext cx="7315200" cy="492443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3200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3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54C9C-0CCD-46F2-93CD-4E1CF79F9A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197429"/>
            <a:ext cx="7543800" cy="51816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Code SELECT statements that require any of the language elements presented in this chapter.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Distinguish between the base table values and the calculated values in SELECT statements.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Describe the use of a column alias.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Describe the order of precedence and the use of parentheses for arithmetic expressions.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Describe the use of the CONCAT function in string expressions.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Describe the use of functions with strings, dates, and numbers.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Describe the use of the DISTINCT keyword.</a:t>
            </a:r>
          </a:p>
          <a:p>
            <a:pPr marL="457200" marR="274320" lvl="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 startAt="7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Describe the use of comparison operators, logical operators, and parentheses in WHERE clauses.</a:t>
            </a:r>
          </a:p>
          <a:p>
            <a:pPr marL="457200" marR="274320" lvl="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 startAt="7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Describe the use of the IN, BETWEEN, and LIKE operators in WHERE clauses.</a:t>
            </a:r>
          </a:p>
          <a:p>
            <a:pPr marL="457200" marR="274320" lvl="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 startAt="7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Describe the use of IS NULL in a WHERE clause.</a:t>
            </a:r>
          </a:p>
          <a:p>
            <a:pPr marL="457200" marR="274320" lvl="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 startAt="7"/>
              <a:tabLst>
                <a:tab pos="347345" algn="l"/>
                <a:tab pos="365760" algn="l"/>
              </a:tabLst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Describe the use of column names, column aliases, calculated values, and column numbers in ORDER BY clauses.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7E6B3-7F1C-41A0-9984-7C8923C2A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24E58-DCDD-41E0-9A45-86A75288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51988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AFC65-E29A-4FAC-9BD5-38CD6376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basic syntax of the SELECT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DE5DC-C150-4861-A9E7-242072E714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select_list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[FROM table_source]</a:t>
            </a:r>
            <a:b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[WHERE search_condition]</a:t>
            </a:r>
            <a:b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[ORDER BY order_by_list]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[LIMIT row_limit]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five clauses of the SELECT statement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SELECT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FROM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WHERE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ORDER BY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LIMIT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075C5-89D0-4859-92B7-9B7DF439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19688-422C-46B4-BB60-CB03B870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CB14-400B-4E4A-BC54-20E58450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88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4293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EF9A-192C-40A9-83C0-E1691B5A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simple SELECT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192DE-5B57-4CB4-81BE-4F176CEEF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" y="1318238"/>
            <a:ext cx="7391400" cy="457200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 FROM invoices</a:t>
            </a:r>
          </a:p>
        </p:txBody>
      </p:sp>
      <p:pic>
        <p:nvPicPr>
          <p:cNvPr id="9" name="Content Placeholder 8" descr="See page 77 in book.">
            <a:extLst>
              <a:ext uri="{FF2B5EF4-FFF2-40B4-BE49-F238E27FC236}">
                <a16:creationId xmlns:a16="http://schemas.microsoft.com/office/drawing/2014/main" id="{CE8FB89C-C106-4639-BB51-A5953710261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9681" y="2156438"/>
            <a:ext cx="8510833" cy="11963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9413-772C-458A-A06C-3592AB86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BBAEA-FBEB-4C87-BA96-864CB10B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091AE-E005-46E0-8236-5B780B4F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89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7590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DC32-105D-4344-9E73-76C4323A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38" y="457200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SQL interface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775F3-D9DE-486B-A611-B3996E0D93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143000"/>
            <a:ext cx="7696200" cy="4114800"/>
          </a:xfrm>
        </p:spPr>
        <p:txBody>
          <a:bodyPr/>
          <a:lstStyle/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The application software communicates with the DBMS by sending SQL queries through the data access API.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When the DBMS receives a query, it provides a service like returning the requested data (the query results) to the client.</a:t>
            </a:r>
          </a:p>
          <a:p>
            <a:pPr marL="342900" marR="274320" lvl="0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400" i="1" spc="-10">
                <a:latin typeface="Times New Roman" pitchFamily="18" charset="0"/>
                <a:ea typeface="Times New Roman" panose="02020603050405020304" pitchFamily="18" charset="0"/>
              </a:rPr>
              <a:t>SQL</a:t>
            </a: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 (</a:t>
            </a:r>
            <a:r>
              <a:rPr lang="en-US" sz="2400" i="1" spc="-10">
                <a:latin typeface="Times New Roman" pitchFamily="18" charset="0"/>
                <a:ea typeface="Times New Roman" panose="02020603050405020304" pitchFamily="18" charset="0"/>
              </a:rPr>
              <a:t>Structured Query Language)</a:t>
            </a:r>
            <a:r>
              <a:rPr lang="en-US" sz="2400" spc="-10">
                <a:latin typeface="Times New Roman" pitchFamily="18" charset="0"/>
                <a:ea typeface="Times New Roman" panose="02020603050405020304" pitchFamily="18" charset="0"/>
              </a:rPr>
              <a:t> is the standard language for working with a relational database.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It is the language used to interact with databases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2000" spc="-10">
                <a:latin typeface="Times New Roman" pitchFamily="18" charset="0"/>
                <a:ea typeface="Times New Roman" panose="02020603050405020304" pitchFamily="18" charset="0"/>
              </a:rPr>
              <a:t>Ex) English: Find all items that is over $10</a:t>
            </a:r>
          </a:p>
          <a:p>
            <a:pPr marR="274320" lvl="2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7345" algn="l"/>
              </a:tabLst>
            </a:pPr>
            <a:r>
              <a:rPr lang="en-US" sz="1600" spc="-10">
                <a:latin typeface="Times New Roman" pitchFamily="18" charset="0"/>
                <a:ea typeface="Times New Roman" panose="02020603050405020304" pitchFamily="18" charset="0"/>
              </a:rPr>
              <a:t>SQL: </a:t>
            </a:r>
            <a:r>
              <a:rPr lang="en-US" sz="1600" spc="-1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SELECT * FROM Products WHERE price &gt; 10;</a:t>
            </a:r>
          </a:p>
          <a:p>
            <a:endParaRPr lang="en-US" sz="2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B6348-D56A-4594-901A-2DA3F820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35392-9ED2-4056-835A-B9C86488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C1,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6FC361-5D2F-44EB-97CE-B0C449B1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88" y="5110163"/>
            <a:ext cx="3574112" cy="15954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7DC58B-74CB-424A-B83E-A1FBFF5769A8}"/>
              </a:ext>
            </a:extLst>
          </p:cNvPr>
          <p:cNvSpPr/>
          <p:nvPr/>
        </p:nvSpPr>
        <p:spPr>
          <a:xfrm>
            <a:off x="4204138" y="5553670"/>
            <a:ext cx="4381499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sz="1800" spc="-10">
                <a:latin typeface="Times New Roman" pitchFamily="18" charset="0"/>
                <a:ea typeface="Times New Roman" panose="02020603050405020304" pitchFamily="18" charset="0"/>
              </a:rPr>
              <a:t>All these relational DB use SQL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spc="-10">
                <a:latin typeface="Times New Roman" pitchFamily="18" charset="0"/>
              </a:rPr>
              <a:t>There are slight differences in SQL syntax among these databases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spc="-10">
                <a:latin typeface="Times New Roman" pitchFamily="18" charset="0"/>
              </a:rPr>
              <a:t>There is a standard SQL</a:t>
            </a:r>
            <a:endParaRPr lang="en-US"/>
          </a:p>
        </p:txBody>
      </p:sp>
      <p:pic>
        <p:nvPicPr>
          <p:cNvPr id="9" name="Content Placeholder 9" descr="See page 7 in book.">
            <a:extLst>
              <a:ext uri="{FF2B5EF4-FFF2-40B4-BE49-F238E27FC236}">
                <a16:creationId xmlns:a16="http://schemas.microsoft.com/office/drawing/2014/main" id="{A341206C-6F5E-4862-A969-E4360642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00800" y="175344"/>
            <a:ext cx="2439557" cy="95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1557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E2D6-86C3-480B-A8FD-7F30F93B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retrieves and sorts rows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35982-09C1-472A-B5CE-E9353F58C6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1500" y="1782739"/>
            <a:ext cx="8001000" cy="12151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invoice_total DESC</a:t>
            </a:r>
          </a:p>
        </p:txBody>
      </p:sp>
      <p:pic>
        <p:nvPicPr>
          <p:cNvPr id="9" name="Content Placeholder 8" descr="See page 77 in book.">
            <a:extLst>
              <a:ext uri="{FF2B5EF4-FFF2-40B4-BE49-F238E27FC236}">
                <a16:creationId xmlns:a16="http://schemas.microsoft.com/office/drawing/2014/main" id="{FD951868-EA60-4A0A-BE57-3FF517723C2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71500" y="3429000"/>
            <a:ext cx="8463634" cy="97598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17EE1-A2B5-4133-80E4-E11775E7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D94A3-E464-49D3-B900-9209604D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E7A5D-2471-45CA-A2FD-4F21A2EA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90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045644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4524E-1009-453F-B1FD-8CB7B5C7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retrieves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calculated value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9562D-F638-41F4-B3C2-2EBDC4B856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6143" y="1756642"/>
            <a:ext cx="7670800" cy="19771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invoice_id, invoice_total,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credit_total + payment_total AS total_credits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invoice_id = 17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endParaRPr lang="en-US" sz="1800" b="1"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3095" marR="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 sz="2000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 that the keyword AS is optional</a:t>
            </a:r>
          </a:p>
          <a:p>
            <a:endParaRPr lang="en-US" sz="2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3D5A26-AC67-4589-9A3B-A76AEECA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667933-CAB5-4E0B-84F1-A4E48D07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CC290-D1C3-431C-9494-7F6D0687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91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30202-67A0-4323-B47E-2FFCD4C836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9200" y="3886200"/>
            <a:ext cx="5744431" cy="918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A7F73-78F8-4AB0-83EF-CF6C8EE04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025" y="5265427"/>
            <a:ext cx="4768918" cy="7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165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36C5-07F3-429D-8B77-6FBFAF69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retrieves all invoices between given dates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70266-F67A-4AC1-AFCE-33DD9EA723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2043092"/>
            <a:ext cx="8229600" cy="12913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invoice_date BETWEEN '2018-06-01' AND '2018-06-30'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ORDER BY invoice_date</a:t>
            </a:r>
          </a:p>
          <a:p>
            <a:endParaRPr lang="en-US" sz="280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5E043-1312-4D17-BFB2-274714ED9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4BA90-E3D6-4D83-BC12-86EDD219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F01E8-31F6-403F-919C-B27AC714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92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06D3CE-0C90-442C-8BDF-2B4E3F1A7A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4400" y="3657600"/>
            <a:ext cx="6756755" cy="1528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B910E2-497C-4D46-84B6-566F7B5CF559}"/>
              </a:ext>
            </a:extLst>
          </p:cNvPr>
          <p:cNvSpPr/>
          <p:nvPr/>
        </p:nvSpPr>
        <p:spPr>
          <a:xfrm>
            <a:off x="762000" y="5509513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+mn-cs"/>
              </a:defRPr>
            </a:lvl9pPr>
          </a:lstStyle>
          <a:p>
            <a:pPr marL="633095" marR="0" indent="-28575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  <a:tabLst>
                <a:tab pos="1371600" algn="l"/>
              </a:tabLst>
            </a:pPr>
            <a:r>
              <a:rPr lang="en-US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Invalid values will cause a warning and no result may be displayed</a:t>
            </a:r>
          </a:p>
        </p:txBody>
      </p:sp>
    </p:spTree>
    <p:extLst>
      <p:ext uri="{BB962C8B-B14F-4D97-AF65-F5344CB8AC3E}">
        <p14:creationId xmlns:p14="http://schemas.microsoft.com/office/powerpoint/2010/main" val="25102343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83CB-9346-4775-92FB-92C47BA4F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32936"/>
            <a:ext cx="7315200" cy="738664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returns </a:t>
            </a:r>
            <a:b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empty result set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5E4D0-04CD-44F5-9DE1-066DB8DEDC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2090" y="1872963"/>
            <a:ext cx="7391400" cy="12913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 invoice_total &gt; 50000</a:t>
            </a:r>
          </a:p>
        </p:txBody>
      </p:sp>
      <p:pic>
        <p:nvPicPr>
          <p:cNvPr id="9" name="Content Placeholder 8" descr="See page 77 in book.">
            <a:extLst>
              <a:ext uri="{FF2B5EF4-FFF2-40B4-BE49-F238E27FC236}">
                <a16:creationId xmlns:a16="http://schemas.microsoft.com/office/drawing/2014/main" id="{C53437A6-7D96-447E-8E5F-6419626297D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70975" y="3693680"/>
            <a:ext cx="7602050" cy="65314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A5ECA-265A-4DBF-B1B9-270D46C6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B90DA-FC29-4DF3-99FF-903686FC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95435-042A-4B7A-923D-686C4BF8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93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86486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9D2A-806A-4EFC-BBA2-ED34D1DDC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expanded syntax of the SELECT clause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270AF-1449-4629-B088-3A35F0579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[</a:t>
            </a:r>
            <a:r>
              <a:rPr lang="en-US" sz="1800" b="1" u="sng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|DISTINCT]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column_specification [[AS] result_column]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[, column_specification [[AS] result_column]] 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...</a:t>
            </a:r>
          </a:p>
          <a:p>
            <a:pPr>
              <a:spcBef>
                <a:spcPts val="150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2400" b="1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Four ways to code column specifications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All columns in a base table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Column name in a base table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Calculation</a:t>
            </a:r>
          </a:p>
          <a:p>
            <a:pPr marR="274320" lvl="1" indent="-342900">
              <a:spcBef>
                <a:spcPct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pc="-10">
                <a:latin typeface="Times New Roman" pitchFamily="18" charset="0"/>
                <a:ea typeface="Times New Roman" panose="02020603050405020304" pitchFamily="18" charset="0"/>
              </a:rPr>
              <a:t>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0668B-81B3-4186-8115-2E28870D4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16B7B-B0C6-40AF-9AFD-A9E158B9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38E81-1342-4445-8527-E1AA6EEA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16800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9055D-762D-4FC0-8368-593F84DB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 specifications that use base table values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4817A-EECE-42AA-B998-F8DFAC784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* is used to retrieve all columns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*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8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 names are used to retrieve specific columns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vendor_name, vendor_city, vendor_state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1EC46-E8EC-47EC-9560-9A8FC327C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09134-B647-47F4-A259-2C20DF2BD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BCF1-82C7-4831-A0BC-1C608DA3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09619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9DD7-B087-4BFB-AF0E-0D441D69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Column specifications that use calculated values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7CDB7-4D39-41DD-8049-BEA26E0EF1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600200"/>
            <a:ext cx="7696200" cy="4343400"/>
          </a:xfrm>
        </p:spPr>
        <p:txBody>
          <a:bodyPr/>
          <a:lstStyle/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4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arithmetic expression that calculates the balance due</a:t>
            </a:r>
          </a:p>
          <a:p>
            <a:pPr marL="4445" marR="0" indent="0">
              <a:spcBef>
                <a:spcPct val="0"/>
              </a:spcBef>
              <a:spcAft>
                <a:spcPct val="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invoice_total - payment_total – credit_total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AS balance_due</a:t>
            </a:r>
          </a:p>
          <a:p>
            <a:pPr marL="347345" marR="0">
              <a:spcBef>
                <a:spcPts val="900"/>
              </a:spcBef>
              <a:spcAft>
                <a:spcPts val="600"/>
              </a:spcAft>
              <a:tabLst>
                <a:tab pos="1371600" algn="l"/>
                <a:tab pos="2743200" algn="l"/>
              </a:tabLst>
            </a:pPr>
            <a:r>
              <a:rPr lang="en-US" sz="2400" b="1" spc="-10">
                <a:solidFill>
                  <a:srgbClr val="000099"/>
                </a:solidFill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function that returns the full name</a:t>
            </a:r>
          </a:p>
          <a:p>
            <a:pPr marL="4445" marR="0" indent="0">
              <a:spcBef>
                <a:spcPct val="0"/>
              </a:spcBef>
              <a:spcAft>
                <a:spcPts val="600"/>
              </a:spcAft>
              <a:buNone/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CONCAT(first_name, ' ', last_name) AS full_name</a:t>
            </a: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7311A-BD7F-40E2-BBE4-961A2EACC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D30B4-D0C3-4EB2-ACCE-420BC5E2F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CCAFF-328B-4249-90F1-D56DBCD3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15351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E6D4-7797-42BD-99BC-21441E78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8270"/>
            <a:ext cx="7543800" cy="1107996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renames the columns in the result set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BF8B6-721A-4D23-8FEA-4358F30687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1710687"/>
            <a:ext cx="7747000" cy="12151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 AS "Invoice Number",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invoice_date AS Date, invoice_total AS Total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</p:txBody>
      </p:sp>
      <p:pic>
        <p:nvPicPr>
          <p:cNvPr id="9" name="Content Placeholder 8" descr="See page 81 in book.">
            <a:extLst>
              <a:ext uri="{FF2B5EF4-FFF2-40B4-BE49-F238E27FC236}">
                <a16:creationId xmlns:a16="http://schemas.microsoft.com/office/drawing/2014/main" id="{123F40F9-2111-494A-8217-64069BA1A8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47057" y="3240859"/>
            <a:ext cx="7609128" cy="148354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A3AB1-8221-413F-B560-D6BA3F274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7756-3556-4D11-AAC5-91452A95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96E31-1DE1-49F2-991B-49F3CC92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97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61046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6049-03EC-4E73-8EEE-07B2B9D0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8270"/>
            <a:ext cx="7315200" cy="1107996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SELECT statement that doesn’t name a calculated column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70886-BAF0-4ACA-8440-123400D894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3400" y="2137642"/>
            <a:ext cx="7583714" cy="1291358"/>
          </a:xfrm>
        </p:spPr>
        <p:txBody>
          <a:bodyPr/>
          <a:lstStyle/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invoice_number, invoice_date, invoice_total,</a:t>
            </a:r>
          </a:p>
          <a:p>
            <a:pPr marL="347345" marR="0">
              <a:spcBef>
                <a:spcPct val="0"/>
              </a:spcBef>
              <a:spcAft>
                <a:spcPct val="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invoice_total - payment_total - credit_total</a:t>
            </a:r>
          </a:p>
          <a:p>
            <a:pPr marL="347345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 sz="18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invoices</a:t>
            </a:r>
          </a:p>
        </p:txBody>
      </p:sp>
      <p:pic>
        <p:nvPicPr>
          <p:cNvPr id="9" name="Content Placeholder 8" descr="See page 81 in book.">
            <a:extLst>
              <a:ext uri="{FF2B5EF4-FFF2-40B4-BE49-F238E27FC236}">
                <a16:creationId xmlns:a16="http://schemas.microsoft.com/office/drawing/2014/main" id="{E3714DDE-A849-41E8-BAAF-CB4B960C31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4117" y="3557895"/>
            <a:ext cx="8718865" cy="169990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BDA47-DD42-4165-8B77-010BD71C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8D19A-F887-4C59-842D-92FBF961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546AF-A745-485C-AD3F-E2919CFF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solidFill>
                  <a:schemeClr val="bg1"/>
                </a:solidFill>
                <a:latin typeface="Arial Narrow" panose="020B0606020202030204" pitchFamily="34" charset="0"/>
              </a:rPr>
              <a:t>C3, Slide </a:t>
            </a:r>
            <a:fld id="{5ECE9829-65B2-40C6-AEFF-7C648FF56A9C}" type="slidenum">
              <a:rPr lang="en-US" sz="900" smtClean="0">
                <a:solidFill>
                  <a:schemeClr val="bg1"/>
                </a:solidFill>
                <a:latin typeface="Arial Narrow" panose="020B0606020202030204" pitchFamily="34" charset="0"/>
              </a:rPr>
              <a:pPr algn="r">
                <a:defRPr/>
              </a:pPr>
              <a:t>98</a:t>
            </a:fld>
            <a:endParaRPr lang="en-US" sz="9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188177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0707-8075-4EDF-9850-02D91D47B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4989"/>
            <a:ext cx="7315200" cy="369332"/>
          </a:xfrm>
        </p:spPr>
        <p:txBody>
          <a:bodyPr/>
          <a:lstStyle/>
          <a:p>
            <a:pPr marL="0" marR="0">
              <a:spcBef>
                <a:spcPct val="0"/>
              </a:spcBef>
              <a:spcAft>
                <a:spcPts val="600"/>
              </a:spcAft>
              <a:tabLst>
                <a:tab pos="1371600" algn="l"/>
              </a:tabLst>
            </a:pPr>
            <a:r>
              <a:rPr lang="en-US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arithmetic operators in order of precedence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21AB9-ADEC-449E-9934-E4F24F93D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6429" y="1752600"/>
            <a:ext cx="7391400" cy="4343400"/>
          </a:xfrm>
        </p:spPr>
        <p:txBody>
          <a:bodyPr/>
          <a:lstStyle/>
          <a:p>
            <a:pPr marL="228600" marR="0" indent="0">
              <a:spcBef>
                <a:spcPts val="600"/>
              </a:spcBef>
              <a:spcAft>
                <a:spcPts val="600"/>
              </a:spcAft>
              <a:buNone/>
              <a:tabLst>
                <a:tab pos="1600200" algn="l"/>
                <a:tab pos="1828800" algn="l"/>
              </a:tabLst>
            </a:pPr>
            <a:r>
              <a:rPr lang="en-US" b="1">
                <a:latin typeface="Arial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Operator	          Name	            Order of precedence</a:t>
            </a:r>
          </a:p>
          <a:p>
            <a:pPr marL="228600">
              <a:spcBef>
                <a:spcPts val="600"/>
              </a:spcBef>
              <a:spcAft>
                <a:spcPct val="0"/>
              </a:spcAft>
              <a:tabLst>
                <a:tab pos="404813" algn="l"/>
                <a:tab pos="514350" algn="ctr"/>
                <a:tab pos="1600200" algn="l"/>
                <a:tab pos="2514600" algn="l"/>
                <a:tab pos="5029200" algn="ctr"/>
              </a:tabLst>
            </a:pPr>
            <a:r>
              <a:rPr lang="en-US" sz="9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Multiplication	                          1</a:t>
            </a:r>
          </a:p>
          <a:p>
            <a:pPr marL="228600">
              <a:spcBef>
                <a:spcPts val="600"/>
              </a:spcBef>
              <a:spcAft>
                <a:spcPct val="0"/>
              </a:spcAft>
              <a:tabLst>
                <a:tab pos="404813" algn="l"/>
                <a:tab pos="514350" algn="ctr"/>
                <a:tab pos="1600200" algn="l"/>
                <a:tab pos="2514600" algn="l"/>
                <a:tab pos="5029200" algn="ctr"/>
              </a:tabLst>
            </a:pPr>
            <a:r>
              <a:rPr lang="en-US" sz="9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Division	                          1</a:t>
            </a:r>
          </a:p>
          <a:p>
            <a:pPr marL="228600">
              <a:spcBef>
                <a:spcPts val="600"/>
              </a:spcBef>
              <a:spcAft>
                <a:spcPct val="0"/>
              </a:spcAft>
              <a:tabLst>
                <a:tab pos="404813" algn="l"/>
                <a:tab pos="514350" algn="ctr"/>
                <a:tab pos="1600200" algn="l"/>
                <a:tab pos="2514600" algn="l"/>
                <a:tab pos="5029200" algn="ctr"/>
              </a:tabLst>
            </a:pPr>
            <a:r>
              <a:rPr lang="en-US" sz="9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Integer division	                          1</a:t>
            </a:r>
          </a:p>
          <a:p>
            <a:pPr marL="228600">
              <a:spcBef>
                <a:spcPts val="600"/>
              </a:spcBef>
              <a:spcAft>
                <a:spcPct val="0"/>
              </a:spcAft>
              <a:tabLst>
                <a:tab pos="339725" algn="l"/>
                <a:tab pos="514350" algn="ctr"/>
                <a:tab pos="1600200" algn="l"/>
                <a:tab pos="2514600" algn="l"/>
                <a:tab pos="5029200" algn="ctr"/>
              </a:tabLst>
            </a:pPr>
            <a:r>
              <a:rPr lang="en-US" sz="9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 (MOD)</a:t>
            </a:r>
            <a:r>
              <a:rPr lang="en-US" sz="1600" b="1">
                <a:latin typeface="Times New Roman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 (remainder)	               1</a:t>
            </a:r>
          </a:p>
          <a:p>
            <a:pPr marL="228600">
              <a:spcBef>
                <a:spcPts val="600"/>
              </a:spcBef>
              <a:spcAft>
                <a:spcPct val="0"/>
              </a:spcAft>
              <a:tabLst>
                <a:tab pos="404813" algn="l"/>
                <a:tab pos="514350" algn="ctr"/>
                <a:tab pos="1600200" algn="l"/>
                <a:tab pos="2514600" algn="l"/>
                <a:tab pos="5029200" algn="ctr"/>
              </a:tabLst>
            </a:pPr>
            <a:r>
              <a:rPr lang="en-US" sz="9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	Addition	                          2</a:t>
            </a:r>
          </a:p>
          <a:p>
            <a:pPr marL="228600">
              <a:spcBef>
                <a:spcPts val="600"/>
              </a:spcBef>
              <a:spcAft>
                <a:spcPct val="0"/>
              </a:spcAft>
              <a:tabLst>
                <a:tab pos="457200" algn="l"/>
                <a:tab pos="514350" algn="ctr"/>
                <a:tab pos="1600200" algn="l"/>
                <a:tab pos="2057400" algn="l"/>
                <a:tab pos="5029200" algn="ctr"/>
              </a:tabLst>
            </a:pPr>
            <a:r>
              <a:rPr lang="en-US" sz="9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b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000">
                <a:latin typeface="Times New Roman" pitchFamily="18" charset="0"/>
                <a:ea typeface="Times New Roman" panose="02020603050405020304" pitchFamily="18" charset="0"/>
              </a:rPr>
              <a:t>			               </a:t>
            </a:r>
            <a:r>
              <a:rPr lang="en-US">
                <a:latin typeface="Times New Roman" pitchFamily="18" charset="0"/>
                <a:ea typeface="Times New Roman" panose="02020603050405020304" pitchFamily="18" charset="0"/>
              </a:rPr>
              <a:t>Subtraction	                          2</a:t>
            </a:r>
            <a:endParaRPr lang="en-US" sz="1000">
              <a:latin typeface="Times New Roman" pitchFamily="18" charset="0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12CF-35D5-47E0-8C16-79345A0C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Murach’s MySQL 3</a:t>
            </a:r>
            <a:r>
              <a:rPr lang="en-US" baseline="30000"/>
              <a:t>rd</a:t>
            </a:r>
            <a:r>
              <a:rPr lang="en-US"/>
              <a:t> Edition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2DA71-EE26-467F-8F66-BEBA328A1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2019, Mike Murach &amp; Associates,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E4A19-E044-402F-B708-D7C8B570E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C3, Slide </a:t>
            </a:r>
            <a:fld id="{BF5C1183-B085-4070-A402-C03A3F977D3D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99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1606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5.0.5"/>
  <p:tag name="AS_OS" val="Microsoft Windows NT 10.0.17763.0"/>
  <p:tag name="AS_RELEASE_DATE" val="2021.09.14"/>
  <p:tag name="AS_TITLE" val="Aspose.Slides for .NET Standard 2.0"/>
  <p:tag name="AS_VERSION" val="21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11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12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13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14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15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16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17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18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19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2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0574B117-F3A3-41BD-A677-5230F3508D74}" vid="{5F2A775E-C1F6-4FAD-B645-CEFFEF9CF2F1}"/>
    </a:ext>
  </a:extLst>
</a:theme>
</file>

<file path=ppt/theme/theme2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Calibri" panose="020F0502020204030204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 panose="020F0502020204030204"/>
        <a:cs typeface="Arial" pitchFamily="34" charset="0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0574B117-F3A3-41BD-A677-5230F3508D74}" vid="{5F2A775E-C1F6-4FAD-B645-CEFFEF9CF2F1}"/>
    </a:ext>
  </a:extLst>
</a:theme>
</file>

<file path=ppt/theme/theme4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new accessible slide layouts.potx" id="{26E46A92-92D0-4FB8-A9C3-38549F8C3B7A}" vid="{7CAA49EF-7662-4DD0-8516-F7C86FE20BC4}"/>
    </a:ext>
  </a:extLst>
</a:theme>
</file>

<file path=ppt/theme/theme5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new accessible slide layouts.potx" id="{26E46A92-92D0-4FB8-A9C3-38549F8C3B7A}" vid="{7CAA49EF-7662-4DD0-8516-F7C86FE20BC4}"/>
    </a:ext>
  </a:extLst>
</a:theme>
</file>

<file path=ppt/theme/theme6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new accessible slide layouts.potx" id="{26E46A92-92D0-4FB8-A9C3-38549F8C3B7A}" vid="{7CAA49EF-7662-4DD0-8516-F7C86FE20BC4}"/>
    </a:ext>
  </a:extLst>
</a:theme>
</file>

<file path=ppt/theme/theme7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new accessible slide layouts.potx" id="{26E46A92-92D0-4FB8-A9C3-38549F8C3B7A}" vid="{7CAA49EF-7662-4DD0-8516-F7C86FE20BC4}"/>
    </a:ext>
  </a:extLst>
</a:theme>
</file>

<file path=ppt/theme/theme8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ppt/theme/theme9.xml><?xml version="1.0" encoding="utf-8"?>
<a:theme xmlns:a="http://schemas.openxmlformats.org/drawingml/2006/main" name="Master slides_with_titles_logo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itchFamily="34" charset="0"/>
        <a:ea typeface="Arial" pitchFamily="34" charset="0"/>
        <a:cs typeface="Arial" pitchFamily="34" charset="0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MA accessible slides.potx" id="{5831912D-F74F-4902-BF36-E309BA4E200D}" vid="{6FA90EF8-699F-411C-BEB1-D501C1430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27265</Words>
  <Application>Microsoft Office PowerPoint</Application>
  <PresentationFormat>On-screen Show (4:3)</PresentationFormat>
  <Paragraphs>3925</Paragraphs>
  <Slides>345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345</vt:i4>
      </vt:variant>
    </vt:vector>
  </HeadingPairs>
  <TitlesOfParts>
    <vt:vector size="378" baseType="lpstr">
      <vt:lpstr>Apple SD Gothic Neo</vt:lpstr>
      <vt:lpstr>Arial</vt:lpstr>
      <vt:lpstr>Arial Narrow</vt:lpstr>
      <vt:lpstr>Calibri</vt:lpstr>
      <vt:lpstr>Courier</vt:lpstr>
      <vt:lpstr>Courier New</vt:lpstr>
      <vt:lpstr>Franklin Gothic Book</vt:lpstr>
      <vt:lpstr>Helvetica</vt:lpstr>
      <vt:lpstr>Roboto</vt:lpstr>
      <vt:lpstr>Segoe UI</vt:lpstr>
      <vt:lpstr>Symbol</vt:lpstr>
      <vt:lpstr>Tahoma</vt:lpstr>
      <vt:lpstr>Times New Roman</vt:lpstr>
      <vt:lpstr>Wingdings</vt:lpstr>
      <vt:lpstr>Office Theme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Master slides_with_titles_logo</vt:lpstr>
      <vt:lpstr>Chapter 1</vt:lpstr>
      <vt:lpstr>Objectives</vt:lpstr>
      <vt:lpstr>Objectives (continued)</vt:lpstr>
      <vt:lpstr>What is Database?</vt:lpstr>
      <vt:lpstr>A simple client/server system</vt:lpstr>
      <vt:lpstr>The three hardware components  of a client/server system</vt:lpstr>
      <vt:lpstr>Client software, server software,  and the SQL interface</vt:lpstr>
      <vt:lpstr>Server software</vt:lpstr>
      <vt:lpstr>The SQL interface</vt:lpstr>
      <vt:lpstr>A networked system with an application server</vt:lpstr>
      <vt:lpstr>A simple web-based system</vt:lpstr>
      <vt:lpstr>The Vendors table in an  Accounts Payable (AP) database</vt:lpstr>
      <vt:lpstr>Terms to know about database tables</vt:lpstr>
      <vt:lpstr>The relationship between two tables</vt:lpstr>
      <vt:lpstr>Relation vs Relationship</vt:lpstr>
      <vt:lpstr>Relational Algebra</vt:lpstr>
      <vt:lpstr>Terms to know about table relationships</vt:lpstr>
      <vt:lpstr>The columns of the Invoices table</vt:lpstr>
      <vt:lpstr>Common MySQL data types</vt:lpstr>
      <vt:lpstr>Terms to know about columns</vt:lpstr>
      <vt:lpstr>ER (Entity Relationship) diagram for the AP (Accounts Payable) database</vt:lpstr>
      <vt:lpstr>ER Diagram Cardinality</vt:lpstr>
      <vt:lpstr>How knowing “standard SQL” helps you</vt:lpstr>
      <vt:lpstr>First database releases</vt:lpstr>
      <vt:lpstr>SQL DML statements</vt:lpstr>
      <vt:lpstr>A statement that creates a new database</vt:lpstr>
      <vt:lpstr>A statement that creates a new table</vt:lpstr>
      <vt:lpstr>A statement that modifies a table</vt:lpstr>
      <vt:lpstr>The Invoices table</vt:lpstr>
      <vt:lpstr>A SELECT statement that retrieves and sorts selected columns and rows</vt:lpstr>
      <vt:lpstr>A SELECT statement that joins data</vt:lpstr>
      <vt:lpstr>A SELECT statement that joins data</vt:lpstr>
      <vt:lpstr>Terms to know about SQL</vt:lpstr>
      <vt:lpstr>A statement that adds a row to the Invoices table</vt:lpstr>
      <vt:lpstr>A statement that changes the value of a column for one row</vt:lpstr>
      <vt:lpstr>A statement that deletes a selected invoice from the Invoices table</vt:lpstr>
      <vt:lpstr>A SELECT statement that’s difficult to read</vt:lpstr>
      <vt:lpstr>A SELECT statement with a block comment</vt:lpstr>
      <vt:lpstr>Coding recommendations</vt:lpstr>
      <vt:lpstr>Common options for accessing MySQL data using programs</vt:lpstr>
      <vt:lpstr>Terms to know about accessing MySQL data</vt:lpstr>
      <vt:lpstr>PHP code that gets data from MySQL (part 1)</vt:lpstr>
      <vt:lpstr>PHP code (part 2)</vt:lpstr>
      <vt:lpstr>Java code that gets data from MySQL (part 1)</vt:lpstr>
      <vt:lpstr>Java code that gets data from MySQL (part 2)</vt:lpstr>
      <vt:lpstr>Chapter 2</vt:lpstr>
      <vt:lpstr>Objectives</vt:lpstr>
      <vt:lpstr>The Home page of MySQL Workbench</vt:lpstr>
      <vt:lpstr>The dialog box for opening database connections</vt:lpstr>
      <vt:lpstr>The Startup/Shutdown option of MySQL Workbench</vt:lpstr>
      <vt:lpstr>How to stop and start the database server</vt:lpstr>
      <vt:lpstr>The tables available for the AP database</vt:lpstr>
      <vt:lpstr>The data for the Invoices table in a Result grid</vt:lpstr>
      <vt:lpstr>How to view the data for a table</vt:lpstr>
      <vt:lpstr>The column definitions for the Vendors table</vt:lpstr>
      <vt:lpstr>How to view the column definitions</vt:lpstr>
      <vt:lpstr>A SELECT statement and its results</vt:lpstr>
      <vt:lpstr>How to enter a SQL statement</vt:lpstr>
      <vt:lpstr>The SQL Additions tab with a snippet created by a user</vt:lpstr>
      <vt:lpstr>How to use a snippet</vt:lpstr>
      <vt:lpstr>How to create your own snippet</vt:lpstr>
      <vt:lpstr>How to handle syntax errors</vt:lpstr>
      <vt:lpstr>Common causes of errors</vt:lpstr>
      <vt:lpstr>The Open SQL Script dialog box</vt:lpstr>
      <vt:lpstr>How to open a SQL script</vt:lpstr>
      <vt:lpstr>MySQL 8.0 Reference Manual</vt:lpstr>
      <vt:lpstr>The syntax of the mysql command</vt:lpstr>
      <vt:lpstr>Try-It SQL Editor</vt:lpstr>
      <vt:lpstr>PowerPoint Presentation</vt:lpstr>
      <vt:lpstr>PowerPoint Presentation</vt:lpstr>
      <vt:lpstr>PowerPoint Presentation</vt:lpstr>
      <vt:lpstr>Cloud Based MySQL</vt:lpstr>
      <vt:lpstr>Creating Google Account</vt:lpstr>
      <vt:lpstr>PowerPoint Presentation</vt:lpstr>
      <vt:lpstr>Creating a new project</vt:lpstr>
      <vt:lpstr>PowerPoint Presentation</vt:lpstr>
      <vt:lpstr>PowerPoint Presentation</vt:lpstr>
      <vt:lpstr>Creating Cloud SQL Instance</vt:lpstr>
      <vt:lpstr>PowerPoint Presentation</vt:lpstr>
      <vt:lpstr>PowerPoint Presentation</vt:lpstr>
      <vt:lpstr>PowerPoint Presentation</vt:lpstr>
      <vt:lpstr>Connecting To MySQL using Shell</vt:lpstr>
      <vt:lpstr>PowerPoint Presentation</vt:lpstr>
      <vt:lpstr>PowerPoint Presentation</vt:lpstr>
      <vt:lpstr>PowerPoint Presentation</vt:lpstr>
      <vt:lpstr>Chapter 3</vt:lpstr>
      <vt:lpstr>Objectives</vt:lpstr>
      <vt:lpstr>The basic syntax of the SELECT statement</vt:lpstr>
      <vt:lpstr>A simple SELECT statement</vt:lpstr>
      <vt:lpstr>A SELECT statement that retrieves and sorts rows</vt:lpstr>
      <vt:lpstr>A SELECT statement that retrieves  a calculated value</vt:lpstr>
      <vt:lpstr>A SELECT statement that retrieves all invoices between given dates</vt:lpstr>
      <vt:lpstr>A SELECT statement that returns  an empty result set</vt:lpstr>
      <vt:lpstr>The expanded syntax of the SELECT clause</vt:lpstr>
      <vt:lpstr>Column specifications that use base table values</vt:lpstr>
      <vt:lpstr>Column specifications that use calculated values</vt:lpstr>
      <vt:lpstr>A SELECT statement that renames the columns in the result set</vt:lpstr>
      <vt:lpstr>A SELECT statement that doesn’t name a calculated column</vt:lpstr>
      <vt:lpstr>The arithmetic operators in order of precedence</vt:lpstr>
      <vt:lpstr>A SELECT statement that calculates  the balance due</vt:lpstr>
      <vt:lpstr>Use parentheses to control the sequence of operations</vt:lpstr>
      <vt:lpstr>Use the DIV and modulo operators</vt:lpstr>
      <vt:lpstr>The syntax of the CONCAT function</vt:lpstr>
      <vt:lpstr>How to format string data using literal values</vt:lpstr>
      <vt:lpstr>How to include apostrophes in literal values</vt:lpstr>
      <vt:lpstr>Terms to know</vt:lpstr>
      <vt:lpstr>The syntax of the LEFT function</vt:lpstr>
      <vt:lpstr>The syntax of the DATE_FORMAT function</vt:lpstr>
      <vt:lpstr>The syntax of the ROUND function</vt:lpstr>
      <vt:lpstr>A SELECT statement that tests a calculation</vt:lpstr>
      <vt:lpstr>A SELECT statement that tests  the CONCAT function</vt:lpstr>
      <vt:lpstr>A SELECT statement that tests  the DATE_FORMAT function</vt:lpstr>
      <vt:lpstr>A SELECT statement that tests  the ROUND function</vt:lpstr>
      <vt:lpstr>A SELECT statement that returns all rows</vt:lpstr>
      <vt:lpstr>The syntax of the WHERE clause  with comparison operators</vt:lpstr>
      <vt:lpstr>Examples of WHERE clauses that retrieve…</vt:lpstr>
      <vt:lpstr>The syntax of the WHERE clause  with logical operators</vt:lpstr>
      <vt:lpstr>Examples  (continued)</vt:lpstr>
      <vt:lpstr>A compound condition without parentheses</vt:lpstr>
      <vt:lpstr>The same compound condition with parentheses</vt:lpstr>
      <vt:lpstr>The syntax of the WHERE clause  with an IN phrase</vt:lpstr>
      <vt:lpstr>The syntax of the WHERE clause  with a BETWEEN phrase</vt:lpstr>
      <vt:lpstr>The syntax of the WHERE clause  with a LIKE phrase</vt:lpstr>
      <vt:lpstr>WHERE clauses that use the LIKE operator</vt:lpstr>
      <vt:lpstr>The syntax of the WHERE clause  with a REGEXP phrase</vt:lpstr>
      <vt:lpstr>REGEXP (part 1)</vt:lpstr>
      <vt:lpstr>REGEXP (part 2)</vt:lpstr>
      <vt:lpstr>REGEXP (part 3)</vt:lpstr>
      <vt:lpstr>WHERE clause with the IS NULL clause</vt:lpstr>
      <vt:lpstr>The expanded syntax of the ORDER BY clause</vt:lpstr>
      <vt:lpstr>The default sequence for an ascending sort</vt:lpstr>
      <vt:lpstr>An ORDER BY clause that sorts by one column in desc sequence</vt:lpstr>
      <vt:lpstr>An ORDER BY clause that sorts by three columns</vt:lpstr>
      <vt:lpstr>An ORDER BY clause that uses column positions</vt:lpstr>
      <vt:lpstr>The expanded syntax of the LIMIT clause</vt:lpstr>
      <vt:lpstr>A SELECT statement with a LIMIT clause that starts with the third row</vt:lpstr>
      <vt:lpstr>LIMIT clause  that starts with the 101st row</vt:lpstr>
      <vt:lpstr>Chapter 4</vt:lpstr>
      <vt:lpstr>Objectives</vt:lpstr>
      <vt:lpstr>Objectives (continued)</vt:lpstr>
      <vt:lpstr>The explicit syntax for an inner join</vt:lpstr>
      <vt:lpstr>PowerPoint Presentation</vt:lpstr>
      <vt:lpstr>Join: Example</vt:lpstr>
      <vt:lpstr>Inner join that uses table aliases</vt:lpstr>
      <vt:lpstr>PowerPoint Presentation</vt:lpstr>
      <vt:lpstr>An inner join with an alias for only one table</vt:lpstr>
      <vt:lpstr>The syntax of a table name that’s qualified  with a database name</vt:lpstr>
      <vt:lpstr>The Customers table</vt:lpstr>
      <vt:lpstr>An inner join with two conditions with AND</vt:lpstr>
      <vt:lpstr>The Customers table</vt:lpstr>
      <vt:lpstr>Self Join</vt:lpstr>
      <vt:lpstr>PowerPoint Presentation</vt:lpstr>
      <vt:lpstr>PowerPoint Presentation</vt:lpstr>
      <vt:lpstr>PowerPoint Presentation</vt:lpstr>
      <vt:lpstr>A self-join that returns vendors from cities  in common with other vendors</vt:lpstr>
      <vt:lpstr>Result </vt:lpstr>
      <vt:lpstr>A statement that joins four tables</vt:lpstr>
      <vt:lpstr>PowerPoint Presentation</vt:lpstr>
      <vt:lpstr>The implicit syntax for an inner join</vt:lpstr>
      <vt:lpstr>Join four tables with Implicit Join</vt:lpstr>
      <vt:lpstr>Terms to know about inner joins</vt:lpstr>
      <vt:lpstr>Explicit syntax for an outer join</vt:lpstr>
      <vt:lpstr>A left outer join of the Vendors and Invoices tables</vt:lpstr>
      <vt:lpstr>The Departments table</vt:lpstr>
      <vt:lpstr>A left outer join</vt:lpstr>
      <vt:lpstr>A right outer join</vt:lpstr>
      <vt:lpstr>Join three tables using left outer joins</vt:lpstr>
      <vt:lpstr>Combine an outer and an inner join</vt:lpstr>
      <vt:lpstr>Join that uses the USING keyword</vt:lpstr>
      <vt:lpstr>Use the USING keyword to join three tables</vt:lpstr>
      <vt:lpstr>Join that uses the NATURAL keyword</vt:lpstr>
      <vt:lpstr>NATURAL Join with Left Join</vt:lpstr>
      <vt:lpstr>The explicit syntax for a cross join</vt:lpstr>
      <vt:lpstr>Result </vt:lpstr>
      <vt:lpstr>Cross join</vt:lpstr>
      <vt:lpstr>The implicit syntax for a cross join</vt:lpstr>
      <vt:lpstr>Terms to know about other types of joins</vt:lpstr>
      <vt:lpstr>The syntax for a union operation</vt:lpstr>
      <vt:lpstr>A union that combines result sets  from two different tables</vt:lpstr>
      <vt:lpstr>PowerPoint Presentation</vt:lpstr>
      <vt:lpstr>PowerPoint Presentation</vt:lpstr>
      <vt:lpstr>PowerPoint Presentation</vt:lpstr>
      <vt:lpstr>A union that combines result sets  from a single table</vt:lpstr>
      <vt:lpstr>A union that combines result sets from the same two tables</vt:lpstr>
      <vt:lpstr>PowerPoint Presentation</vt:lpstr>
      <vt:lpstr>Union that simulates a full outer join</vt:lpstr>
      <vt:lpstr>A union that simulates a full outer join (result set)</vt:lpstr>
      <vt:lpstr>MySQL does not support FULL OUTER JOIN</vt:lpstr>
      <vt:lpstr>Chapter 5</vt:lpstr>
      <vt:lpstr>Objectives</vt:lpstr>
      <vt:lpstr>The syntax of the CREATE TABLE AS statement</vt:lpstr>
      <vt:lpstr>The syntax of the CREATE TABLE AS statement</vt:lpstr>
      <vt:lpstr>Create a table with summary rows  from the Invoices table</vt:lpstr>
      <vt:lpstr>The syntax of the INSERT statement</vt:lpstr>
      <vt:lpstr>Insert a single row without using a column list</vt:lpstr>
      <vt:lpstr>Insert multiple rows</vt:lpstr>
      <vt:lpstr>Column definitions for Color_Sample from ex db</vt:lpstr>
      <vt:lpstr>The syntax for using a subquery  to insert one or more rows</vt:lpstr>
      <vt:lpstr>The same statement with a column list</vt:lpstr>
      <vt:lpstr>The syntax of the UPDATE statement</vt:lpstr>
      <vt:lpstr>Update one column for multiple rows</vt:lpstr>
      <vt:lpstr>Safe update mode in MySQL Workbench</vt:lpstr>
      <vt:lpstr>PowerPoint Presentation</vt:lpstr>
      <vt:lpstr>Update all invoices for a vendor</vt:lpstr>
      <vt:lpstr>To temporary change the update mode</vt:lpstr>
      <vt:lpstr>For Safe Update</vt:lpstr>
      <vt:lpstr>PowerPoint Presentation</vt:lpstr>
      <vt:lpstr>PowerPoint Presentation</vt:lpstr>
      <vt:lpstr>The syntax of the DELETE statement</vt:lpstr>
      <vt:lpstr>PowerPoint Presentation</vt:lpstr>
      <vt:lpstr>PowerPoint Presentation</vt:lpstr>
      <vt:lpstr>Delete multiple rows</vt:lpstr>
      <vt:lpstr>Chapter 6</vt:lpstr>
      <vt:lpstr>Objectives</vt:lpstr>
      <vt:lpstr>The syntax of the aggregate functions</vt:lpstr>
      <vt:lpstr>A summary query</vt:lpstr>
      <vt:lpstr>A summary query with COUNT(*), AVG, and SUM</vt:lpstr>
      <vt:lpstr>A summary query with MIN and MAX</vt:lpstr>
      <vt:lpstr>A summary query for non-numeric columns</vt:lpstr>
      <vt:lpstr>A summary query with the DISTINCT keyword</vt:lpstr>
      <vt:lpstr>The syntax of a SELECT statement  with GROUP BY and HAVING clauses</vt:lpstr>
      <vt:lpstr>A summary query that calculates  the average invoice amount by vendor</vt:lpstr>
      <vt:lpstr>A summary query that includes  a functionally dependent column</vt:lpstr>
      <vt:lpstr>PowerPoint Presentation</vt:lpstr>
      <vt:lpstr>A summary query that counts  the number of invoices by vendor</vt:lpstr>
      <vt:lpstr>A summary query with a join</vt:lpstr>
      <vt:lpstr>A summary query that limits the groups  to those with two or more invoices</vt:lpstr>
      <vt:lpstr>A summary query that limits the groups  to those with invoice average &gt; 500</vt:lpstr>
      <vt:lpstr>Compare: </vt:lpstr>
      <vt:lpstr>PowerPoint Presentation</vt:lpstr>
      <vt:lpstr>HAVING vs WHERE</vt:lpstr>
      <vt:lpstr>PowerPoint Presentation</vt:lpstr>
      <vt:lpstr>A summary query with a compound condition in the HAVING clause</vt:lpstr>
      <vt:lpstr>Same query coded with a WHERE clause</vt:lpstr>
      <vt:lpstr>HAVING vs WHERE</vt:lpstr>
      <vt:lpstr>Summary query with a final summary row</vt:lpstr>
      <vt:lpstr>A summary query with a summary row  for each grouping level</vt:lpstr>
      <vt:lpstr>GROUPING function- skip </vt:lpstr>
      <vt:lpstr>On vs where </vt:lpstr>
      <vt:lpstr>PowerPoint Presentation</vt:lpstr>
      <vt:lpstr>Example: ON vs WHERE</vt:lpstr>
      <vt:lpstr>Example: On vs Where</vt:lpstr>
      <vt:lpstr>Example: with LEFT JOIN</vt:lpstr>
      <vt:lpstr>Example: with LEFT JOIN</vt:lpstr>
      <vt:lpstr>Chapter 7</vt:lpstr>
      <vt:lpstr>Objectives</vt:lpstr>
      <vt:lpstr>Four ways to introduce a subquery  in a SELECT statement</vt:lpstr>
      <vt:lpstr>A subquery in the WHERE clause</vt:lpstr>
      <vt:lpstr>A query that uses an inner join</vt:lpstr>
      <vt:lpstr>Advantages of joins</vt:lpstr>
      <vt:lpstr>Subquery in IN phrase</vt:lpstr>
      <vt:lpstr>Subquery in WHERE clause </vt:lpstr>
      <vt:lpstr>Subquery in WHERE clause </vt:lpstr>
      <vt:lpstr>Subquery in WHERE clause </vt:lpstr>
      <vt:lpstr>How the ALL keyword works</vt:lpstr>
      <vt:lpstr>A query that uses ALL</vt:lpstr>
      <vt:lpstr>A query that uses ALL</vt:lpstr>
      <vt:lpstr>How the ANY keyword works</vt:lpstr>
      <vt:lpstr>A query that uses ANY</vt:lpstr>
      <vt:lpstr>Correlated Subquery</vt:lpstr>
      <vt:lpstr>A query that uses a correlated subquery</vt:lpstr>
      <vt:lpstr>A query that uses a correlated subquery</vt:lpstr>
      <vt:lpstr>The syntax of a correlated subquery that uses the EXISTS operator</vt:lpstr>
      <vt:lpstr>The syntax of a correlated subquery that uses the EXISTS operator</vt:lpstr>
      <vt:lpstr>A subquery in the SELECT clause</vt:lpstr>
      <vt:lpstr>PowerPoint Presentation</vt:lpstr>
      <vt:lpstr>The same query restated using a join</vt:lpstr>
      <vt:lpstr>A query that uses an inline view</vt:lpstr>
      <vt:lpstr>The result of the subquery (an inline view)</vt:lpstr>
      <vt:lpstr>Which vendor in each state has the largest invoice total?” </vt:lpstr>
      <vt:lpstr>PowerPoint Presentation</vt:lpstr>
      <vt:lpstr>PowerPoint Presentation</vt:lpstr>
      <vt:lpstr>Simpler Query</vt:lpstr>
      <vt:lpstr>A procedure for building complex queries</vt:lpstr>
      <vt:lpstr>The syntax of a CTE – skip </vt:lpstr>
      <vt:lpstr>Chapter 8 </vt:lpstr>
      <vt:lpstr>Objectives</vt:lpstr>
      <vt:lpstr>MySQL data type categories</vt:lpstr>
      <vt:lpstr>The character types</vt:lpstr>
      <vt:lpstr>Terms to know about character types</vt:lpstr>
      <vt:lpstr>The integer types</vt:lpstr>
      <vt:lpstr>How the UNSIGNED and ZEROFILL attributes work</vt:lpstr>
      <vt:lpstr>The fixed-point type</vt:lpstr>
      <vt:lpstr>Terms to know about numeric data types</vt:lpstr>
      <vt:lpstr>The date and time types</vt:lpstr>
      <vt:lpstr>How MySQL interprets literal date/time values</vt:lpstr>
      <vt:lpstr>How MySQL interprets literal date/time values (continued)</vt:lpstr>
      <vt:lpstr>The ENUM and SET types</vt:lpstr>
      <vt:lpstr>How values are stored in SET columns</vt:lpstr>
      <vt:lpstr>The large object types</vt:lpstr>
      <vt:lpstr>Implicitly convert a number to a string</vt:lpstr>
      <vt:lpstr>The syntax of the CAST function</vt:lpstr>
      <vt:lpstr>A statement that uses the CAST function</vt:lpstr>
      <vt:lpstr>The FORMAT and CHAR functions</vt:lpstr>
      <vt:lpstr>CHAR function examples for common control characters</vt:lpstr>
      <vt:lpstr>Chapter 9</vt:lpstr>
      <vt:lpstr>Objectives</vt:lpstr>
      <vt:lpstr>Some of the string functions</vt:lpstr>
      <vt:lpstr>Some of the string functions (continued)</vt:lpstr>
      <vt:lpstr>String function examples</vt:lpstr>
      <vt:lpstr>String function examples (continued)</vt:lpstr>
      <vt:lpstr>A SELECT statement that uses three functions</vt:lpstr>
      <vt:lpstr>How to sort by a string column that contains numbers (part 1)</vt:lpstr>
      <vt:lpstr>How to sort by a string column  that contains numbers (part 2)</vt:lpstr>
      <vt:lpstr>How to sort by a string column  that contains numbers (part 3)</vt:lpstr>
      <vt:lpstr>How to sort by a string column  that contains numbers (part 4)</vt:lpstr>
      <vt:lpstr>Parsing a string using the SUBSTRING_INDEX function </vt:lpstr>
      <vt:lpstr>How to use the LOCATE function  to find a character in a string</vt:lpstr>
      <vt:lpstr>How to use the SUBSTRING function  to parse a string</vt:lpstr>
      <vt:lpstr>Some of the numeric functions</vt:lpstr>
      <vt:lpstr>Examples that use the numeric functions (continued)</vt:lpstr>
      <vt:lpstr>The Float_Sample table</vt:lpstr>
      <vt:lpstr>How to search for approximate values</vt:lpstr>
      <vt:lpstr>Functions that get the current date and time</vt:lpstr>
      <vt:lpstr>Examples that get the current date and time</vt:lpstr>
      <vt:lpstr>Some of the date/time parsing functions</vt:lpstr>
      <vt:lpstr>Examples that use the date/time parsing functions</vt:lpstr>
      <vt:lpstr>The EXTRACT function – ANSI standard</vt:lpstr>
      <vt:lpstr>Examples that use the EXTRACT function</vt:lpstr>
      <vt:lpstr>Two functions for formatting dates and times</vt:lpstr>
      <vt:lpstr>Common codes for date/time format strings (continued)</vt:lpstr>
      <vt:lpstr>Examples that use the date/time formatting functions</vt:lpstr>
      <vt:lpstr>Some of the functions  for calculating dates and times</vt:lpstr>
      <vt:lpstr>Examples of the functions for calculating dates and times</vt:lpstr>
      <vt:lpstr>Examples of the functions for calculating dates and times (continued)</vt:lpstr>
      <vt:lpstr>The contents of the Date_Sample table with times</vt:lpstr>
      <vt:lpstr>Three techniques for ignoring time values</vt:lpstr>
      <vt:lpstr>Three techniques for ignoring time values (continued)</vt:lpstr>
      <vt:lpstr>Searching for a time</vt:lpstr>
      <vt:lpstr>Examples that ignore date values</vt:lpstr>
      <vt:lpstr>Examples that ignore date values (continued)</vt:lpstr>
      <vt:lpstr>The syntax of the simple CASE function</vt:lpstr>
      <vt:lpstr>PowerPoint Presentation</vt:lpstr>
      <vt:lpstr>The syntax of the searched CASE function</vt:lpstr>
      <vt:lpstr>A statement that uses a searched CASE function</vt:lpstr>
      <vt:lpstr>The syntax of the IF function</vt:lpstr>
      <vt:lpstr>The syntax of the IFNULL function</vt:lpstr>
      <vt:lpstr>The syntax of the COALESCE function</vt:lpstr>
      <vt:lpstr>The syntax of the regular expression functions</vt:lpstr>
      <vt:lpstr>PowerPoint Presentation</vt:lpstr>
      <vt:lpstr>Regular expression special characters  and constructs</vt:lpstr>
      <vt:lpstr>Examples of the regular expression functions</vt:lpstr>
      <vt:lpstr>A statement that uses  the REGEXP_INSTR function</vt:lpstr>
      <vt:lpstr>A statement that uses  the REGEXP_SUBSTR function</vt:lpstr>
      <vt:lpstr>A statement that uses the REGEXP_REPLACE and REGEXP_LIKE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Binh Dang</dc:creator>
  <cp:lastModifiedBy>Binh Dang</cp:lastModifiedBy>
  <cp:revision>1</cp:revision>
  <cp:lastPrinted>2021-10-07T03:14:17Z</cp:lastPrinted>
  <dcterms:created xsi:type="dcterms:W3CDTF">2021-10-07T03:14:17Z</dcterms:created>
  <dcterms:modified xsi:type="dcterms:W3CDTF">2021-10-07T03:40:03Z</dcterms:modified>
</cp:coreProperties>
</file>